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F200"/>
            </a:gs>
            <a:gs pos="22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F1D4D-E533-4D2E-BA62-5CE85970A043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AF7E1-AC9F-4532-BF99-F31753AF54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1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1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JUNGLE ANIMALS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Očísluj zvířata</a:t>
            </a:r>
            <a:endParaRPr lang="cs-CZ" b="1" dirty="0"/>
          </a:p>
        </p:txBody>
      </p:sp>
      <p:pic>
        <p:nvPicPr>
          <p:cNvPr id="4" name="Zástupný symbol pro obsah 3" descr="C:\Users\Peťa\AppData\Local\Microsoft\Windows\Temporary Internet Files\Content.IE5\ZC2XXPI1\MC900336260[1].wm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68" y="1142984"/>
            <a:ext cx="1591665" cy="1946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Users\Peťa\Pictures\Galerie médií\MC900324470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5500702"/>
            <a:ext cx="1982393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Users\Peťa\AppData\Local\Microsoft\Windows\Temporary Internet Files\Content.IE5\2KZ730PE\MC90032648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28670"/>
            <a:ext cx="2990096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Users\Peťa\Pictures\Galerie médií\MC900345805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3500438"/>
            <a:ext cx="201930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C:\Users\Peťa\Pictures\Galerie médií\MC900324444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214282" y="4029075"/>
            <a:ext cx="37242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86050" y="2071678"/>
            <a:ext cx="3402657" cy="1949511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6286512" y="350043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57356" y="71435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15140" y="1571612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3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29520" y="5286388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42976" y="4357694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5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000496" y="1785926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6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cs-CZ" b="1" dirty="0" smtClean="0"/>
              <a:t>Spočítej zvířata</a:t>
            </a:r>
            <a:endParaRPr lang="cs-CZ" b="1" dirty="0"/>
          </a:p>
        </p:txBody>
      </p:sp>
      <p:pic>
        <p:nvPicPr>
          <p:cNvPr id="4" name="Obrázek 3" descr="C:\Users\Peťa\AppData\Local\Microsoft\Windows\Temporary Internet Files\Content.IE5\2KZ730PE\MC9003264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072206"/>
            <a:ext cx="1204178" cy="5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Users\Peťa\AppData\Local\Microsoft\Windows\Temporary Internet Files\Content.IE5\2KZ730PE\MC9003264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429264"/>
            <a:ext cx="1204178" cy="5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Users\Peťa\AppData\Local\Microsoft\Windows\Temporary Internet Files\Content.IE5\2KZ730PE\MC9003264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5715016"/>
            <a:ext cx="1204178" cy="5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Users\Peťa\AppData\Local\Microsoft\Windows\Temporary Internet Files\Content.IE5\2KZ730PE\MC9003264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14480" y="5072074"/>
            <a:ext cx="1285884" cy="5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214414" y="4857760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  <p:pic>
        <p:nvPicPr>
          <p:cNvPr id="9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2295" y="2928934"/>
            <a:ext cx="1906412" cy="1092255"/>
          </a:xfrm>
          <a:prstGeom prst="rect">
            <a:avLst/>
          </a:prstGeom>
          <a:noFill/>
        </p:spPr>
      </p:pic>
      <p:pic>
        <p:nvPicPr>
          <p:cNvPr id="10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286124"/>
            <a:ext cx="1906412" cy="1092255"/>
          </a:xfrm>
          <a:prstGeom prst="rect">
            <a:avLst/>
          </a:prstGeom>
          <a:noFill/>
        </p:spPr>
      </p:pic>
      <p:pic>
        <p:nvPicPr>
          <p:cNvPr id="11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3571876"/>
            <a:ext cx="1906412" cy="1092255"/>
          </a:xfrm>
          <a:prstGeom prst="rect">
            <a:avLst/>
          </a:prstGeom>
          <a:noFill/>
        </p:spPr>
      </p:pic>
      <p:pic>
        <p:nvPicPr>
          <p:cNvPr id="12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572132" y="3357562"/>
            <a:ext cx="2000264" cy="1092255"/>
          </a:xfrm>
          <a:prstGeom prst="rect">
            <a:avLst/>
          </a:prstGeom>
          <a:noFill/>
        </p:spPr>
      </p:pic>
      <p:pic>
        <p:nvPicPr>
          <p:cNvPr id="13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429256" y="3929066"/>
            <a:ext cx="2000264" cy="1092255"/>
          </a:xfrm>
          <a:prstGeom prst="rect">
            <a:avLst/>
          </a:prstGeom>
          <a:noFill/>
        </p:spPr>
      </p:pic>
      <p:pic>
        <p:nvPicPr>
          <p:cNvPr id="14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714744" y="4071942"/>
            <a:ext cx="2000264" cy="1092255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6286512" y="2857496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6</a:t>
            </a:r>
          </a:p>
        </p:txBody>
      </p:sp>
      <p:pic>
        <p:nvPicPr>
          <p:cNvPr id="16" name="Obrázek 15" descr="C:\Users\Peťa\Pictures\Galerie médií\MC90032444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71472" y="1714488"/>
            <a:ext cx="2081201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ovéPole 16"/>
          <p:cNvSpPr txBox="1"/>
          <p:nvPr/>
        </p:nvSpPr>
        <p:spPr>
          <a:xfrm>
            <a:off x="714348" y="1785926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1</a:t>
            </a:r>
          </a:p>
        </p:txBody>
      </p:sp>
      <p:pic>
        <p:nvPicPr>
          <p:cNvPr id="18" name="Zástupný symbol pro obsah 3" descr="C:\Users\Peťa\AppData\Local\Microsoft\Windows\Temporary Internet Files\Content.IE5\ZC2XXPI1\MC900336260[1].wmf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58214" y="1500174"/>
            <a:ext cx="448657" cy="94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Zástupný symbol pro obsah 3" descr="C:\Users\Peťa\AppData\Local\Microsoft\Windows\Temporary Internet Files\Content.IE5\ZC2XXPI1\MC900336260[1].wmf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1643050"/>
            <a:ext cx="448657" cy="94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Zástupný symbol pro obsah 3" descr="C:\Users\Peťa\AppData\Local\Microsoft\Windows\Temporary Internet Files\Content.IE5\ZC2XXPI1\MC900336260[1].wmf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500957" y="2214554"/>
            <a:ext cx="622913" cy="94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ovéPole 20"/>
          <p:cNvSpPr txBox="1"/>
          <p:nvPr/>
        </p:nvSpPr>
        <p:spPr>
          <a:xfrm>
            <a:off x="6929454" y="5357826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pic>
        <p:nvPicPr>
          <p:cNvPr id="22" name="Obrázek 21" descr="C:\Users\Peťa\Pictures\Galerie médií\MC900345805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5143512"/>
            <a:ext cx="1357290" cy="136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Obrázek 22" descr="C:\Users\Peťa\Pictures\Galerie médií\MC900345805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215074" y="5495928"/>
            <a:ext cx="1366846" cy="136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Obrázek 23" descr="C:\Users\Peťa\Pictures\Galerie médií\MC900345805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4572008"/>
            <a:ext cx="1357290" cy="136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Zástupný symbol pro obsah 3" descr="C:\Users\Peťa\AppData\Local\Microsoft\Windows\Temporary Internet Files\Content.IE5\ZC2XXPI1\MC900336260[1].wmf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15338" y="2071678"/>
            <a:ext cx="448657" cy="94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ovéPole 25"/>
          <p:cNvSpPr txBox="1"/>
          <p:nvPr/>
        </p:nvSpPr>
        <p:spPr>
          <a:xfrm>
            <a:off x="7072330" y="1571612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pic>
        <p:nvPicPr>
          <p:cNvPr id="27" name="Obrázek 26" descr="C:\Users\Peťa\AppData\Local\Microsoft\Windows\Temporary Internet Files\Content.IE5\2KZ730PE\MC900326484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785918" y="6276982"/>
            <a:ext cx="1285884" cy="5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Obrázek 27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1500174"/>
            <a:ext cx="1125137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Obrázek 28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57752" y="1714488"/>
            <a:ext cx="1125137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Obrázek 29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1928802"/>
            <a:ext cx="1125137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571868" y="1357298"/>
            <a:ext cx="1018003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Obrázek 31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714744" y="1571612"/>
            <a:ext cx="1018003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Obrázek 32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86116" y="1643050"/>
            <a:ext cx="1018003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Obrázek 33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643306" y="1928802"/>
            <a:ext cx="1018003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Obrázek 34" descr="C:\Users\Peťa\Pictures\Galerie médií\MC900324470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929058" y="2143116"/>
            <a:ext cx="1018003" cy="52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ovéPole 35"/>
          <p:cNvSpPr txBox="1"/>
          <p:nvPr/>
        </p:nvSpPr>
        <p:spPr>
          <a:xfrm>
            <a:off x="5500694" y="1357298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8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17" grpId="0"/>
      <p:bldP spid="21" grpId="0"/>
      <p:bldP spid="26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cs-CZ" b="1" dirty="0" smtClean="0"/>
              <a:t>Zakroužkuj:</a:t>
            </a:r>
            <a:endParaRPr lang="cs-CZ" b="1" dirty="0"/>
          </a:p>
        </p:txBody>
      </p:sp>
      <p:pic>
        <p:nvPicPr>
          <p:cNvPr id="4" name="Obrázek 3" descr="C:\Users\Peťa\Pictures\Galerie médií\MC90032447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42844" y="428604"/>
            <a:ext cx="2286016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Users\Peťa\Pictures\Galerie médií\MC900324470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214422"/>
            <a:ext cx="114300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286380" y="4979927"/>
            <a:ext cx="3439345" cy="1878073"/>
          </a:xfrm>
          <a:prstGeom prst="rect">
            <a:avLst/>
          </a:prstGeom>
          <a:noFill/>
        </p:spPr>
      </p:pic>
      <p:pic>
        <p:nvPicPr>
          <p:cNvPr id="7" name="Picture 3" descr="C:\Users\Peťa\AppData\Local\Microsoft\Windows\Temporary Internet Files\Content.IE5\ZC2XXPI1\MC9003561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5643578"/>
            <a:ext cx="1392609" cy="1013922"/>
          </a:xfrm>
          <a:prstGeom prst="rect">
            <a:avLst/>
          </a:prstGeom>
          <a:noFill/>
        </p:spPr>
      </p:pic>
      <p:pic>
        <p:nvPicPr>
          <p:cNvPr id="8" name="Obrázek 7" descr="C:\Users\Peťa\Pictures\Galerie médií\MC90032444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143504" y="642918"/>
            <a:ext cx="271464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C:\Users\Peťa\Pictures\Galerie médií\MC900324444[1].wmf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55" y="214290"/>
            <a:ext cx="1214445" cy="1009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Obrázek 9" descr="C:\Users\Peťa\AppData\Local\Microsoft\Windows\Temporary Internet Files\Content.IE5\2KZ730PE\MC900326484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142976" y="2643182"/>
            <a:ext cx="242889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C:\Users\Peťa\AppData\Local\Microsoft\Windows\Temporary Internet Files\Content.IE5\2KZ730PE\MC900326484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714620"/>
            <a:ext cx="1214446" cy="509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C:\Users\Peťa\Pictures\Galerie médií\MC900345805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429124" y="3286124"/>
            <a:ext cx="1366846" cy="1362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C:\Users\Peťa\Pictures\Galerie médií\MC900345805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2428868"/>
            <a:ext cx="257176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Zástupný symbol pro obsah 3" descr="C:\Users\Peťa\AppData\Local\Microsoft\Windows\Temporary Internet Files\Content.IE5\ZC2XXPI1\MC900336260[1].wmf"/>
          <p:cNvPicPr>
            <a:picLocks noGrp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43042" y="5357826"/>
            <a:ext cx="448657" cy="946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Zástupný symbol pro obsah 3" descr="C:\Users\Peťa\AppData\Local\Microsoft\Windows\Temporary Internet Files\Content.IE5\ZC2XXPI1\MC900336260[1].wmf"/>
          <p:cNvPicPr>
            <a:picLocks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0" y="4643446"/>
            <a:ext cx="1265855" cy="1874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Elipsa 15"/>
          <p:cNvSpPr/>
          <p:nvPr/>
        </p:nvSpPr>
        <p:spPr>
          <a:xfrm>
            <a:off x="2285984" y="1000108"/>
            <a:ext cx="1357322" cy="142876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928662" y="2643182"/>
            <a:ext cx="2928958" cy="207170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8" name="Elipsa 17"/>
          <p:cNvSpPr/>
          <p:nvPr/>
        </p:nvSpPr>
        <p:spPr>
          <a:xfrm>
            <a:off x="4714876" y="571480"/>
            <a:ext cx="3500462" cy="257176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214414" y="5072074"/>
            <a:ext cx="1357322" cy="142876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4071934" y="3071810"/>
            <a:ext cx="1857388" cy="17859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5000628" y="4786322"/>
            <a:ext cx="3714744" cy="207167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křížovku: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071669" y="1357298"/>
          <a:ext cx="5715045" cy="5357849"/>
        </p:xfrm>
        <a:graphic>
          <a:graphicData uri="http://schemas.openxmlformats.org/drawingml/2006/table">
            <a:tbl>
              <a:tblPr/>
              <a:tblGrid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</a:tblGrid>
              <a:tr h="765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5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5407"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gridSpan="3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>
                      <a:noFill/>
                    </a:lnL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142976" y="150017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42976" y="221455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2976" y="3000372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3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14414" y="3786190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14414" y="6072206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5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Vylušti křížovku: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2071669" y="1357298"/>
          <a:ext cx="5715045" cy="5357849"/>
        </p:xfrm>
        <a:graphic>
          <a:graphicData uri="http://schemas.openxmlformats.org/drawingml/2006/table">
            <a:tbl>
              <a:tblPr/>
              <a:tblGrid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  <a:gridCol w="635005"/>
              </a:tblGrid>
              <a:tr h="765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5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5407"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>
                      <a:noFill/>
                    </a:lnL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gridSpan="3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B w="12700" cmpd="sng">
                      <a:noFill/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>
                      <a:noFill/>
                    </a:lnL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  <a:tr h="76540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  <a:prstDash val="solid"/>
                    </a:lnR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142976" y="150017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42976" y="2214554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2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42976" y="3000372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3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14414" y="3786190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4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14414" y="6072206"/>
            <a:ext cx="857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5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OKAY!!!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8435" name="Picture 3" descr="C:\Users\Peťa\AppData\Local\Microsoft\Windows\Temporary Internet Files\Content.IE5\2KZ730PE\MC9000304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5459" y="1571612"/>
            <a:ext cx="3238007" cy="4786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lev</a:t>
            </a:r>
            <a:r>
              <a:rPr lang="cs-CZ" b="1" dirty="0" smtClean="0"/>
              <a:t>, tygr, krokodýl, had, opice, papoušek, žirafa - </a:t>
            </a:r>
            <a:r>
              <a:rPr lang="cs-CZ" dirty="0" smtClean="0"/>
              <a:t>Klipart, MS Word, licence ve vlastnictví ZŠ a MŠ Rokytnice – </a:t>
            </a:r>
            <a:r>
              <a:rPr lang="cs-CZ" dirty="0" err="1" smtClean="0"/>
              <a:t>product</a:t>
            </a:r>
            <a:r>
              <a:rPr lang="cs-CZ" dirty="0" smtClean="0"/>
              <a:t> ID – 89396- 707-0117471-65535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115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JUNGLE ANIMALS</vt:lpstr>
      <vt:lpstr>Očísluj zvířata</vt:lpstr>
      <vt:lpstr>Spočítej zvířata</vt:lpstr>
      <vt:lpstr>Zakroužkuj:</vt:lpstr>
      <vt:lpstr>Vylušti křížovku:</vt:lpstr>
      <vt:lpstr>Vylušti křížovku:</vt:lpstr>
      <vt:lpstr>OKAY!!!</vt:lpstr>
      <vt:lpstr>Zdroj: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JUNGLE ANIMALS</dc:title>
  <dc:creator>Petra Obrtelová</dc:creator>
  <cp:lastModifiedBy>Petra Mrtvá</cp:lastModifiedBy>
  <cp:revision>17</cp:revision>
  <dcterms:created xsi:type="dcterms:W3CDTF">2012-04-26T18:26:54Z</dcterms:created>
  <dcterms:modified xsi:type="dcterms:W3CDTF">2012-09-25T19:10:38Z</dcterms:modified>
</cp:coreProperties>
</file>