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62" r:id="rId5"/>
    <p:sldId id="268" r:id="rId6"/>
    <p:sldId id="264" r:id="rId7"/>
    <p:sldId id="273" r:id="rId8"/>
    <p:sldId id="260" r:id="rId9"/>
    <p:sldId id="270" r:id="rId10"/>
    <p:sldId id="263" r:id="rId11"/>
    <p:sldId id="274" r:id="rId12"/>
    <p:sldId id="261" r:id="rId13"/>
    <p:sldId id="275" r:id="rId14"/>
    <p:sldId id="259" r:id="rId15"/>
    <p:sldId id="271" r:id="rId16"/>
    <p:sldId id="267" r:id="rId17"/>
    <p:sldId id="276" r:id="rId18"/>
    <p:sldId id="258" r:id="rId19"/>
    <p:sldId id="272" r:id="rId20"/>
    <p:sldId id="266" r:id="rId21"/>
    <p:sldId id="277" r:id="rId22"/>
    <p:sldId id="265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01" autoAdjust="0"/>
    <p:restoredTop sz="94660"/>
  </p:normalViewPr>
  <p:slideViewPr>
    <p:cSldViewPr>
      <p:cViewPr varScale="1">
        <p:scale>
          <a:sx n="74" d="100"/>
          <a:sy n="74" d="100"/>
        </p:scale>
        <p:origin x="-5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44267-07C7-4342-9257-DBA769515435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68BD8-75C0-4A16-9533-F6145E322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5" Type="http://schemas.openxmlformats.org/officeDocument/2006/relationships/image" Target="../media/image3.wmf"/><Relationship Id="rId4" Type="http://schemas.openxmlformats.org/officeDocument/2006/relationships/image" Target="../media/image8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10.wmf"/><Relationship Id="rId4" Type="http://schemas.openxmlformats.org/officeDocument/2006/relationships/image" Target="../media/image8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6.wmf"/><Relationship Id="rId7" Type="http://schemas.openxmlformats.org/officeDocument/2006/relationships/image" Target="../media/image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8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REVISION 2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</a:t>
            </a:r>
            <a:r>
              <a:rPr lang="cs-CZ" dirty="0" err="1" smtClean="0"/>
              <a:t>Jungle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, </a:t>
            </a:r>
            <a:r>
              <a:rPr lang="cs-CZ" dirty="0" err="1" smtClean="0"/>
              <a:t>pets</a:t>
            </a:r>
            <a:r>
              <a:rPr lang="cs-CZ" dirty="0" smtClean="0"/>
              <a:t>, </a:t>
            </a:r>
            <a:r>
              <a:rPr lang="cs-CZ" dirty="0" err="1" smtClean="0"/>
              <a:t>numbers</a:t>
            </a:r>
            <a:r>
              <a:rPr lang="cs-CZ" smtClean="0"/>
              <a:t>)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1199331"/>
            <a:ext cx="3441570" cy="5658669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PETS</a:t>
            </a:r>
            <a:endParaRPr lang="cs-CZ" dirty="0"/>
          </a:p>
        </p:txBody>
      </p:sp>
      <p:pic>
        <p:nvPicPr>
          <p:cNvPr id="4" name="Picture 2" descr="C:\Users\Peťa\AppData\Local\Microsoft\Windows\Temporary Internet Files\Content.IE5\P3JUJ8CJ\MC900030471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7408" y="1071546"/>
            <a:ext cx="2346203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0"/>
            <a:ext cx="8507662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3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4" action="ppaction://hlinksldjump"/>
              </a:rPr>
              <a:t>PETS?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JUNGLE ANIMALS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57298"/>
            <a:ext cx="3122604" cy="2517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pic>
        <p:nvPicPr>
          <p:cNvPr id="4" name="Zástupný symbol pro obsah 3" descr="MC900336260.WMF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051772" y="2065314"/>
            <a:ext cx="3040455" cy="3595735"/>
          </a:xfr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JUNGLE ANIMALS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42984"/>
            <a:ext cx="3122604" cy="2517121"/>
          </a:xfrm>
          <a:prstGeom prst="rect">
            <a:avLst/>
          </a:prstGeom>
          <a:noFill/>
        </p:spPr>
      </p:pic>
      <p:pic>
        <p:nvPicPr>
          <p:cNvPr id="7" name="Zástupný symbol pro obsah 3" descr="MC900336260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3786190"/>
            <a:ext cx="2310202" cy="27321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8" name="Picture 14" descr="C:\Users\Peťa\Pictures\Galerie médií\00185784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28" y="1714488"/>
            <a:ext cx="6371653" cy="4857784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PETS</a:t>
            </a:r>
            <a:endParaRPr lang="cs-CZ" dirty="0"/>
          </a:p>
        </p:txBody>
      </p:sp>
      <p:pic>
        <p:nvPicPr>
          <p:cNvPr id="4" name="Picture 2" descr="C:\Users\Peťa\AppData\Local\Microsoft\Windows\Temporary Internet Files\Content.IE5\P3JUJ8CJ\MC900030471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428992" y="1571612"/>
            <a:ext cx="1636321" cy="2690457"/>
          </a:xfrm>
          <a:prstGeom prst="rect">
            <a:avLst/>
          </a:prstGeom>
          <a:noFill/>
        </p:spPr>
      </p:pic>
      <p:pic>
        <p:nvPicPr>
          <p:cNvPr id="5" name="Picture 14" descr="C:\Users\Peťa\Pictures\Galerie médií\0018578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714356"/>
            <a:ext cx="2598728" cy="19812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pic>
        <p:nvPicPr>
          <p:cNvPr id="4" name="Zástupný symbol pro obsah 3" descr="C:\Users\Peťa\Pictures\Galerie médií\MC900324470[1].wmf"/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85918" y="1643050"/>
            <a:ext cx="5572164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JUNGLE ANIMALS</a:t>
            </a:r>
            <a:endParaRPr lang="cs-CZ" dirty="0"/>
          </a:p>
        </p:txBody>
      </p:sp>
      <p:pic>
        <p:nvPicPr>
          <p:cNvPr id="6" name="Zástupný symbol pro obsah 3" descr="C:\Users\Peťa\Pictures\Galerie médií\MC900324470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4143380"/>
            <a:ext cx="2640221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142984"/>
            <a:ext cx="3122604" cy="2517121"/>
          </a:xfrm>
          <a:prstGeom prst="rect">
            <a:avLst/>
          </a:prstGeom>
          <a:noFill/>
        </p:spPr>
      </p:pic>
      <p:pic>
        <p:nvPicPr>
          <p:cNvPr id="8" name="Zástupný symbol pro obsah 3" descr="MC900336260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10" y="4143380"/>
            <a:ext cx="2008172" cy="23749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 descr="C:\Users\Peťa\AppData\Local\Microsoft\Windows\Temporary Internet Files\Content.IE5\2KZ730PE\MC90032648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1571612"/>
            <a:ext cx="6929486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JUNGLE ANIMALS</a:t>
            </a:r>
            <a:endParaRPr lang="cs-CZ" dirty="0"/>
          </a:p>
        </p:txBody>
      </p:sp>
      <p:pic>
        <p:nvPicPr>
          <p:cNvPr id="6" name="Zástupný symbol pro obsah 3" descr="C:\Users\Peťa\Pictures\Galerie médií\MC900324470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9399" y="4286256"/>
            <a:ext cx="3354601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Peťa\AppData\Local\Microsoft\Windows\Temporary Internet Files\Content.IE5\2KZ730PE\MC9003264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571612"/>
            <a:ext cx="3490162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142984"/>
            <a:ext cx="3122604" cy="2517121"/>
          </a:xfrm>
          <a:prstGeom prst="rect">
            <a:avLst/>
          </a:prstGeom>
          <a:noFill/>
        </p:spPr>
      </p:pic>
      <p:pic>
        <p:nvPicPr>
          <p:cNvPr id="9" name="Zástupný symbol pro obsah 3" descr="MC900336260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24" y="4071942"/>
            <a:ext cx="2020294" cy="23892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3" name="Picture 9" descr="C:\Users\Peťa\AppData\Local\Microsoft\Windows\Temporary Internet Files\Content.IE5\P3JUJ8CJ\MC9000576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71670" y="1428736"/>
            <a:ext cx="5193666" cy="4585167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PETS</a:t>
            </a:r>
            <a:endParaRPr lang="cs-CZ" dirty="0"/>
          </a:p>
        </p:txBody>
      </p:sp>
      <p:pic>
        <p:nvPicPr>
          <p:cNvPr id="4" name="Picture 2" descr="C:\Users\Peťa\AppData\Local\Microsoft\Windows\Temporary Internet Files\Content.IE5\P3JUJ8CJ\MC900030471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071546"/>
            <a:ext cx="2357454" cy="3876152"/>
          </a:xfrm>
          <a:prstGeom prst="rect">
            <a:avLst/>
          </a:prstGeom>
          <a:noFill/>
        </p:spPr>
      </p:pic>
      <p:pic>
        <p:nvPicPr>
          <p:cNvPr id="5" name="Picture 14" descr="C:\Users\Peťa\Pictures\Galerie médií\0018578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714356"/>
            <a:ext cx="2598728" cy="1981285"/>
          </a:xfrm>
          <a:prstGeom prst="rect">
            <a:avLst/>
          </a:prstGeom>
          <a:noFill/>
        </p:spPr>
      </p:pic>
      <p:pic>
        <p:nvPicPr>
          <p:cNvPr id="6" name="Picture 9" descr="C:\Users\Peťa\AppData\Local\Microsoft\Windows\Temporary Internet Files\Content.IE5\P3JUJ8CJ\MC9000576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488" y="3286124"/>
            <a:ext cx="3643338" cy="3216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pic>
        <p:nvPicPr>
          <p:cNvPr id="4" name="Zástupný symbol pro obsah 3" descr="C:\Users\Peťa\Pictures\Galerie médií\MC900324444[1].wmf"/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571604" y="1714488"/>
            <a:ext cx="6215106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JUNGLE ANIMALS</a:t>
            </a:r>
            <a:endParaRPr lang="cs-CZ" dirty="0"/>
          </a:p>
        </p:txBody>
      </p:sp>
      <p:pic>
        <p:nvPicPr>
          <p:cNvPr id="6" name="Zástupný symbol pro obsah 3" descr="C:\Users\Peťa\Pictures\Galerie médií\MC900324470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4143380"/>
            <a:ext cx="1854403" cy="133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Peťa\AppData\Local\Microsoft\Windows\Temporary Internet Files\Content.IE5\2KZ730PE\MC9003264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3904" y="1285860"/>
            <a:ext cx="2990096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3" descr="C:\Users\Peťa\Pictures\Galerie médií\MC900324444[1].wmf"/>
          <p:cNvPicPr>
            <a:picLocks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071802" y="2786058"/>
            <a:ext cx="3571900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3" descr="MC900336260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282" y="4214818"/>
            <a:ext cx="2008172" cy="2374925"/>
          </a:xfrm>
          <a:prstGeom prst="rect">
            <a:avLst/>
          </a:prstGeom>
        </p:spPr>
      </p:pic>
      <p:pic>
        <p:nvPicPr>
          <p:cNvPr id="10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1142984"/>
            <a:ext cx="3122604" cy="2517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2" name="Picture 8" descr="C:\Users\Peťa\AppData\Local\Microsoft\Windows\Temporary Internet Files\Content.IE5\NHLSVO17\MC9004366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1071546"/>
            <a:ext cx="4092875" cy="5163319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PETS</a:t>
            </a:r>
            <a:endParaRPr lang="cs-CZ" dirty="0"/>
          </a:p>
        </p:txBody>
      </p:sp>
      <p:pic>
        <p:nvPicPr>
          <p:cNvPr id="4" name="Picture 2" descr="C:\Users\Peťa\AppData\Local\Microsoft\Windows\Temporary Internet Files\Content.IE5\P3JUJ8CJ\MC900030471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785794"/>
            <a:ext cx="2571768" cy="4228529"/>
          </a:xfrm>
          <a:prstGeom prst="rect">
            <a:avLst/>
          </a:prstGeom>
          <a:noFill/>
        </p:spPr>
      </p:pic>
      <p:pic>
        <p:nvPicPr>
          <p:cNvPr id="5" name="Picture 14" descr="C:\Users\Peťa\Pictures\Galerie médií\0018578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0355" y="714356"/>
            <a:ext cx="4029133" cy="3071834"/>
          </a:xfrm>
          <a:prstGeom prst="rect">
            <a:avLst/>
          </a:prstGeom>
          <a:noFill/>
        </p:spPr>
      </p:pic>
      <p:pic>
        <p:nvPicPr>
          <p:cNvPr id="6" name="Picture 9" descr="C:\Users\Peťa\AppData\Local\Microsoft\Windows\Temporary Internet Files\Content.IE5\P3JUJ8CJ\MC9000576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3643314"/>
            <a:ext cx="3214710" cy="2838069"/>
          </a:xfrm>
          <a:prstGeom prst="rect">
            <a:avLst/>
          </a:prstGeom>
          <a:noFill/>
        </p:spPr>
      </p:pic>
      <p:pic>
        <p:nvPicPr>
          <p:cNvPr id="7" name="Picture 8" descr="C:\Users\Peťa\AppData\Local\Microsoft\Windows\Temporary Internet Files\Content.IE5\NHLSVO17\MC90043668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3857628"/>
            <a:ext cx="2159005" cy="2723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12110" y="1520330"/>
            <a:ext cx="4102963" cy="476619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JUNGLE ANIMALS</a:t>
            </a:r>
            <a:endParaRPr lang="cs-CZ" dirty="0"/>
          </a:p>
        </p:txBody>
      </p:sp>
      <p:pic>
        <p:nvPicPr>
          <p:cNvPr id="6" name="Zástupný symbol pro obsah 3" descr="C:\Users\Peťa\Pictures\Galerie médií\MC900324470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32" y="5000636"/>
            <a:ext cx="2571768" cy="1693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Peťa\AppData\Local\Microsoft\Windows\Temporary Internet Files\Content.IE5\2KZ730PE\MC9003264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1357298"/>
            <a:ext cx="2990096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3" descr="C:\Users\Peťa\Pictures\Galerie médií\MC900324444[1].wmf"/>
          <p:cNvPicPr>
            <a:picLocks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857356" y="2786058"/>
            <a:ext cx="290860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3214686"/>
            <a:ext cx="2578386" cy="2995171"/>
          </a:xfrm>
          <a:prstGeom prst="rect">
            <a:avLst/>
          </a:prstGeom>
          <a:noFill/>
        </p:spPr>
      </p:pic>
      <p:pic>
        <p:nvPicPr>
          <p:cNvPr id="10" name="Zástupný symbol pro obsah 3" descr="MC900336260.WM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845" y="4301972"/>
            <a:ext cx="2000264" cy="2365573"/>
          </a:xfrm>
          <a:prstGeom prst="rect">
            <a:avLst/>
          </a:prstGeom>
        </p:spPr>
      </p:pic>
      <p:pic>
        <p:nvPicPr>
          <p:cNvPr id="11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1142984"/>
            <a:ext cx="3122604" cy="2517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JUNGLE ANIMALS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sldjump"/>
              </a:rPr>
              <a:t>PETS?</a:t>
            </a:r>
            <a:endParaRPr lang="cs-CZ" dirty="0"/>
          </a:p>
        </p:txBody>
      </p:sp>
      <p:pic>
        <p:nvPicPr>
          <p:cNvPr id="4" name="Zástupný symbol pro obsah 3" descr="C:\Users\Peťa\Pictures\Galerie médií\MC900345805[1].wmf"/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1785926"/>
            <a:ext cx="3929089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JUNGLE ANIMALS</a:t>
            </a:r>
            <a:endParaRPr lang="cs-CZ" dirty="0"/>
          </a:p>
        </p:txBody>
      </p:sp>
      <p:pic>
        <p:nvPicPr>
          <p:cNvPr id="6" name="Zástupný symbol pro obsah 3" descr="C:\Users\Peťa\Pictures\Galerie médií\MC900324470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60903" y="4643422"/>
            <a:ext cx="2783097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Peťa\AppData\Local\Microsoft\Windows\Temporary Internet Files\Content.IE5\2KZ730PE\MC9003264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714356"/>
            <a:ext cx="2990096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3" descr="C:\Users\Peťa\Pictures\Galerie médií\MC900324444[1].wmf"/>
          <p:cNvPicPr>
            <a:picLocks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571736" y="4143380"/>
            <a:ext cx="3214710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2428868"/>
            <a:ext cx="2071702" cy="2406584"/>
          </a:xfrm>
          <a:prstGeom prst="rect">
            <a:avLst/>
          </a:prstGeom>
          <a:noFill/>
        </p:spPr>
      </p:pic>
      <p:pic>
        <p:nvPicPr>
          <p:cNvPr id="10" name="Zástupný symbol pro obsah 3" descr="C:\Users\Peťa\Pictures\Galerie médií\MC900345805[1].wmf"/>
          <p:cNvPicPr>
            <a:picLocks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6116" y="1428736"/>
            <a:ext cx="2022653" cy="178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1142984"/>
            <a:ext cx="3122604" cy="2517121"/>
          </a:xfrm>
          <a:prstGeom prst="rect">
            <a:avLst/>
          </a:prstGeom>
          <a:noFill/>
        </p:spPr>
      </p:pic>
      <p:pic>
        <p:nvPicPr>
          <p:cNvPr id="12" name="Zástupný symbol pro obsah 3" descr="MC900336260.WMF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2845" y="4301972"/>
            <a:ext cx="2000264" cy="23655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elephants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57158" y="2428868"/>
            <a:ext cx="1578254" cy="1833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000232" y="2428868"/>
            <a:ext cx="1578254" cy="1833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714744" y="2428868"/>
            <a:ext cx="1578254" cy="1833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57818" y="2428868"/>
            <a:ext cx="1578254" cy="1833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215206" y="2428868"/>
            <a:ext cx="1578254" cy="1833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85720" y="4572008"/>
            <a:ext cx="1578254" cy="1833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rcRect/>
          <a:stretch>
            <a:fillRect/>
          </a:stretch>
        </p:blipFill>
        <p:spPr bwMode="auto">
          <a:xfrm>
            <a:off x="1928794" y="4572008"/>
            <a:ext cx="1714511" cy="1991655"/>
          </a:xfrm>
          <a:prstGeom prst="rect">
            <a:avLst/>
          </a:prstGeom>
          <a:noFill/>
        </p:spPr>
      </p:pic>
      <p:pic>
        <p:nvPicPr>
          <p:cNvPr id="14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rcRect/>
          <a:stretch>
            <a:fillRect/>
          </a:stretch>
        </p:blipFill>
        <p:spPr bwMode="auto">
          <a:xfrm>
            <a:off x="3714744" y="4572008"/>
            <a:ext cx="1714511" cy="1991655"/>
          </a:xfrm>
          <a:prstGeom prst="rect">
            <a:avLst/>
          </a:prstGeom>
          <a:noFill/>
        </p:spPr>
      </p:pic>
      <p:pic>
        <p:nvPicPr>
          <p:cNvPr id="15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rcRect/>
          <a:stretch>
            <a:fillRect/>
          </a:stretch>
        </p:blipFill>
        <p:spPr bwMode="auto">
          <a:xfrm>
            <a:off x="5429256" y="4643446"/>
            <a:ext cx="1714511" cy="1991655"/>
          </a:xfrm>
          <a:prstGeom prst="rect">
            <a:avLst/>
          </a:prstGeom>
          <a:noFill/>
        </p:spPr>
      </p:pic>
      <p:pic>
        <p:nvPicPr>
          <p:cNvPr id="16" name="Picture 2" descr="C:\Users\Peťa\AppData\Local\Microsoft\Windows\Temporary Internet Files\Content.IE5\NHLSVO17\MC900326486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rcRect/>
          <a:stretch>
            <a:fillRect/>
          </a:stretch>
        </p:blipFill>
        <p:spPr bwMode="auto">
          <a:xfrm>
            <a:off x="7143768" y="4643446"/>
            <a:ext cx="1714511" cy="19916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birds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85720" y="2430222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85918" y="2357430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286116" y="2357430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714876" y="2357430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 bwMode="auto">
          <a:xfrm>
            <a:off x="6215074" y="2285992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 bwMode="auto">
          <a:xfrm>
            <a:off x="357158" y="4156439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 bwMode="auto">
          <a:xfrm>
            <a:off x="1857356" y="4156439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 bwMode="auto">
          <a:xfrm>
            <a:off x="3357554" y="4156439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 bwMode="auto">
          <a:xfrm>
            <a:off x="4857752" y="4156439"/>
            <a:ext cx="1643074" cy="2701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" descr="C:\Users\Peťa\AppData\Local\Microsoft\Windows\Temporary Internet Files\Content.IE5\P3JUJ8CJ\MC900030471[1].wmf"/>
          <p:cNvPicPr>
            <a:picLocks noChangeAspect="1" noChangeArrowheads="1"/>
          </p:cNvPicPr>
          <p:nvPr/>
        </p:nvPicPr>
        <p:blipFill>
          <a:blip r:embed="rId2">
            <a:biLevel thresh="50000"/>
          </a:blip>
          <a:stretch>
            <a:fillRect/>
          </a:stretch>
        </p:blipFill>
        <p:spPr bwMode="auto">
          <a:xfrm>
            <a:off x="6357950" y="4156439"/>
            <a:ext cx="1643074" cy="27015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snake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85720" y="2285992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071670" y="2285992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643306" y="2428868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57818" y="2500306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72330" y="2500306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85720" y="4214818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071670" y="4214818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643306" y="4357694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5429256" y="4357694"/>
            <a:ext cx="1854403" cy="133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Zástupný symbol pro obsah 3" descr="C:\Users\Peťa\Pictures\Galerie médií\MC900324470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7072330" y="4286256"/>
            <a:ext cx="1854403" cy="13359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lions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4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2214546" y="4214818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4143372" y="4214818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214282" y="4143380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7306970" y="2786058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5572132" y="2214554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3786182" y="2285992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57158" y="2285992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000232" y="2214554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6143636" y="4071942"/>
            <a:ext cx="1837030" cy="1387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Zástupný symbol pro obsah 3" descr="C:\Users\Peťa\Pictures\Galerie médií\MC900324444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7306970" y="5470855"/>
            <a:ext cx="1837030" cy="13871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monkeys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4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6858016" y="4286256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5214942" y="4214818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3643306" y="4143380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85720" y="2214554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14480" y="2285992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500430" y="2285992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143504" y="2285992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858016" y="2357430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0" y="4143380"/>
            <a:ext cx="2022653" cy="1786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Zástupný symbol pro obsah 3" descr="C:\Users\Peťa\Pictures\Galerie médií\MC900345805[1].wmf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57356" y="4214818"/>
            <a:ext cx="2022653" cy="17867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crocodile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C:\Users\Peťa\AppData\Local\Microsoft\Windows\Temporary Internet Files\Content.IE5\2KZ730PE\MC900326484[1].wmf"/>
          <p:cNvPicPr/>
          <p:nvPr/>
        </p:nvPicPr>
        <p:blipFill>
          <a:blip r:embed="rId2" cstate="print"/>
          <a:stretch>
            <a:fillRect/>
          </a:stretch>
        </p:blipFill>
        <p:spPr bwMode="auto">
          <a:xfrm>
            <a:off x="0" y="2714620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1785918" y="2143116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3071802" y="2928934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4714876" y="2285992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0" y="4071942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714348" y="5143512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2143108" y="4071942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3500430" y="5000636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6286512" y="3000372"/>
            <a:ext cx="2143140" cy="107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C:\Users\Peťa\AppData\Local\Microsoft\Windows\Temporary Internet Files\Content.IE5\2KZ730PE\MC900326484[1].wmf"/>
          <p:cNvPicPr/>
          <p:nvPr/>
        </p:nvPicPr>
        <p:blipFill>
          <a:blip r:embed="rId2" cstate="print">
            <a:biLevel thresh="50000"/>
          </a:blip>
          <a:stretch>
            <a:fillRect/>
          </a:stretch>
        </p:blipFill>
        <p:spPr bwMode="auto">
          <a:xfrm>
            <a:off x="5500694" y="4143380"/>
            <a:ext cx="2143140" cy="10715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 l="19922" t="24375" r="19140" b="10000"/>
          <a:stretch>
            <a:fillRect/>
          </a:stretch>
        </p:blipFill>
        <p:spPr bwMode="auto">
          <a:xfrm>
            <a:off x="214283" y="847643"/>
            <a:ext cx="8929718" cy="6010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9" name="Picture 121"/>
          <p:cNvPicPr>
            <a:picLocks noChangeAspect="1" noChangeArrowheads="1"/>
          </p:cNvPicPr>
          <p:nvPr/>
        </p:nvPicPr>
        <p:blipFill>
          <a:blip r:embed="rId2"/>
          <a:srcRect l="19922" t="24375" r="19726" b="12812"/>
          <a:stretch>
            <a:fillRect/>
          </a:stretch>
        </p:blipFill>
        <p:spPr bwMode="auto">
          <a:xfrm>
            <a:off x="142844" y="785794"/>
            <a:ext cx="8786874" cy="6072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obrázky:</a:t>
            </a:r>
          </a:p>
          <a:p>
            <a:pPr>
              <a:buNone/>
            </a:pPr>
            <a:r>
              <a:rPr lang="cs-CZ" dirty="0" smtClean="0"/>
              <a:t>- Klipart, MS </a:t>
            </a:r>
            <a:r>
              <a:rPr lang="cs-CZ" dirty="0" err="1" smtClean="0"/>
              <a:t>powerpoint</a:t>
            </a:r>
            <a:r>
              <a:rPr lang="cs-CZ" dirty="0" smtClean="0"/>
              <a:t>, licence ve vlastnictví ZŠ a MŠ Rokytnice </a:t>
            </a:r>
            <a:r>
              <a:rPr lang="cs-CZ" dirty="0" err="1" smtClean="0"/>
              <a:t>úroduct</a:t>
            </a:r>
            <a:r>
              <a:rPr lang="cs-CZ" dirty="0" smtClean="0"/>
              <a:t> ID – 89396- 707-0117471-65535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143</Words>
  <Application>Microsoft Office PowerPoint</Application>
  <PresentationFormat>Předvádění na obrazovce (4:3)</PresentationFormat>
  <Paragraphs>41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REVISION 2</vt:lpstr>
      <vt:lpstr>JUNGLE ANIMALS or PETS?</vt:lpstr>
      <vt:lpstr>PETS</vt:lpstr>
      <vt:lpstr>JUNGLE ANIMALS or PETS?</vt:lpstr>
      <vt:lpstr>JUNGLE ANIMALS</vt:lpstr>
      <vt:lpstr>JUNGLE ANIMALS or PETS?</vt:lpstr>
      <vt:lpstr>JUNGLE ANIMALS</vt:lpstr>
      <vt:lpstr>JUNGLE ANIMALS or PETS?</vt:lpstr>
      <vt:lpstr>PETS</vt:lpstr>
      <vt:lpstr>JUNGLE ANIMALS or PETS?</vt:lpstr>
      <vt:lpstr>JUNGLE ANIMALS</vt:lpstr>
      <vt:lpstr>JUNGLE ANIMALS or PETS?</vt:lpstr>
      <vt:lpstr>JUNGLE ANIMALS</vt:lpstr>
      <vt:lpstr>JUNGLE ANIMALS or PETS?</vt:lpstr>
      <vt:lpstr>PETS</vt:lpstr>
      <vt:lpstr>JUNGLE ANIMALS or PETS?</vt:lpstr>
      <vt:lpstr>JUNGLE ANIMALS</vt:lpstr>
      <vt:lpstr>JUNGLE ANIMALS or PETS?</vt:lpstr>
      <vt:lpstr>PETS</vt:lpstr>
      <vt:lpstr>JUNGLE ANIMALS or PETS?</vt:lpstr>
      <vt:lpstr>JUNGLE ANIMALS</vt:lpstr>
      <vt:lpstr>JUNGLE ANIMALS or PETS?</vt:lpstr>
      <vt:lpstr>JUNGLE ANIMALS</vt:lpstr>
      <vt:lpstr>Numbers</vt:lpstr>
      <vt:lpstr>Numbers</vt:lpstr>
      <vt:lpstr>Numbers</vt:lpstr>
      <vt:lpstr>Numbers</vt:lpstr>
      <vt:lpstr>Numbers</vt:lpstr>
      <vt:lpstr>Numbers</vt:lpstr>
      <vt:lpstr>Pracovní list 1</vt:lpstr>
      <vt:lpstr>Pracovní list 2</vt:lpstr>
      <vt:lpstr>Zdroj obrázků: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2</dc:title>
  <dc:creator>Petra Obrtelová</dc:creator>
  <cp:lastModifiedBy>Petra Obrtelová</cp:lastModifiedBy>
  <cp:revision>22</cp:revision>
  <dcterms:created xsi:type="dcterms:W3CDTF">2012-06-13T12:58:57Z</dcterms:created>
  <dcterms:modified xsi:type="dcterms:W3CDTF">2012-06-14T16:36:51Z</dcterms:modified>
</cp:coreProperties>
</file>