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BC999F-840E-4556-B2D2-14D2CD905D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104367-A7AC-4D33-9E1E-F475D24F2D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1BE547-D8F9-49BE-B147-5EF825BE03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90CFA4-C704-4002-9D96-D7D12C1F4E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AD65D7-AF58-433E-A129-F0814344C5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A1EDF6-C811-43CF-A085-6067DFD5D3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F1674-C862-445C-86E7-E763BD0D2E3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347297-6858-423A-9A57-FBD5339E0E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77CF9F-CE8D-4D19-8C22-26156DB4FA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CC409C-A72F-4A86-8002-BE87E48C84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BB7419-F9CE-48C0-A7CC-3FC3BAD661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26C9DED-FEB6-4D80-B0F8-4C249127F54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9.pn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4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3.png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9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/>
              <a:t>WEATHER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j043258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4652963"/>
            <a:ext cx="153987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78700" y="0"/>
            <a:ext cx="1765300" cy="2087563"/>
          </a:xfrm>
          <a:prstGeom prst="rect">
            <a:avLst/>
          </a:prstGeom>
          <a:noFill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4365625"/>
            <a:ext cx="1887538" cy="1819275"/>
          </a:xfrm>
          <a:prstGeom prst="rect">
            <a:avLst/>
          </a:prstGeom>
          <a:noFill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825" y="260350"/>
            <a:ext cx="2228850" cy="1371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Changes in weather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59632" y="1484784"/>
            <a:ext cx="7127875" cy="4525962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/>
              <a:t>i</a:t>
            </a:r>
            <a:r>
              <a:rPr lang="en-US" dirty="0"/>
              <a:t>s sunny </a:t>
            </a:r>
            <a:endParaRPr lang="cs-CZ" dirty="0"/>
          </a:p>
          <a:p>
            <a:pPr>
              <a:buFontTx/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/>
              <a:t>i</a:t>
            </a:r>
            <a:r>
              <a:rPr lang="en-US" dirty="0"/>
              <a:t>s windy </a:t>
            </a:r>
            <a:endParaRPr lang="cs-CZ" dirty="0"/>
          </a:p>
          <a:p>
            <a:pPr>
              <a:buFontTx/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/>
              <a:t>is</a:t>
            </a:r>
            <a:r>
              <a:rPr lang="en-US" dirty="0"/>
              <a:t> rainy</a:t>
            </a:r>
          </a:p>
          <a:p>
            <a:pPr>
              <a:buFontTx/>
              <a:buNone/>
            </a:pPr>
            <a:r>
              <a:rPr lang="cs-CZ" dirty="0" err="1" smtClean="0"/>
              <a:t>It</a:t>
            </a:r>
            <a:r>
              <a:rPr lang="cs-CZ" dirty="0" smtClean="0"/>
              <a:t> i</a:t>
            </a:r>
            <a:r>
              <a:rPr lang="en-US" dirty="0"/>
              <a:t>s cold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12776"/>
            <a:ext cx="6516688" cy="4686300"/>
          </a:xfrm>
          <a:prstGeom prst="rect">
            <a:avLst/>
          </a:prstGeom>
          <a:noFill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412776"/>
            <a:ext cx="6516688" cy="4686300"/>
          </a:xfrm>
          <a:prstGeom prst="rect">
            <a:avLst/>
          </a:prstGeom>
          <a:noFill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1412776"/>
            <a:ext cx="6523038" cy="4686300"/>
          </a:xfrm>
          <a:prstGeom prst="rect">
            <a:avLst/>
          </a:prstGeom>
          <a:noFill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1412776"/>
            <a:ext cx="6553200" cy="4713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5.92044E-7 L 0.2151 0.6750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" y="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20907E-6 L 0.20972 0.600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22017E-7 L 0.21268 0.52451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" y="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xit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9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75763E-7 L 0.20469 0.4301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" y="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uiExpand="1" build="p"/>
      <p:bldP spid="3075" grpId="1" uiExpand="1" build="p"/>
      <p:bldP spid="3075" grpId="2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j0432589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692150"/>
            <a:ext cx="1539875" cy="1539875"/>
          </a:xfrm>
          <a:noFill/>
          <a:ln/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492375"/>
            <a:ext cx="1639888" cy="1666875"/>
          </a:xfrm>
          <a:prstGeom prst="rect">
            <a:avLst/>
          </a:prstGeom>
          <a:noFill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5486400"/>
            <a:ext cx="2228850" cy="1371600"/>
          </a:xfrm>
          <a:prstGeom prst="rect">
            <a:avLst/>
          </a:prstGeom>
          <a:noFill/>
        </p:spPr>
      </p:pic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r>
              <a:rPr lang="cs-CZ"/>
              <a:t>Weather and clothes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525" y="5038725"/>
            <a:ext cx="1887538" cy="1819275"/>
          </a:xfrm>
          <a:prstGeom prst="rect">
            <a:avLst/>
          </a:prstGeom>
          <a:noFill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78700" y="0"/>
            <a:ext cx="1765300" cy="2087563"/>
          </a:xfrm>
          <a:prstGeom prst="rect">
            <a:avLst/>
          </a:prstGeom>
          <a:noFill/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872413" y="5013325"/>
            <a:ext cx="1271587" cy="1628775"/>
          </a:xfrm>
          <a:prstGeom prst="rect">
            <a:avLst/>
          </a:prstGeom>
          <a:noFill/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51725" y="2349500"/>
            <a:ext cx="1230313" cy="1570038"/>
          </a:xfrm>
          <a:prstGeom prst="rect">
            <a:avLst/>
          </a:prstGeom>
          <a:noFill/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48038" y="5405438"/>
            <a:ext cx="1582737" cy="14525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50786E-6 L 0.25434 0.034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" y="17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4100"/>
                                        </p:tgtEl>
                                      </p:cBhvr>
                                      <p:by x="250000" y="2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4100"/>
                                        </p:tgtEl>
                                      </p:cBhvr>
                                      <p:by x="35000" y="3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73913E-6 L -0.26406 -0.22965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" y="-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40518E-6 L 0.21875 -0.46901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" y="-2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101"/>
                                        </p:tgtEl>
                                      </p:cBhvr>
                                      <p:by x="250000" y="2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4101"/>
                                        </p:tgtEl>
                                      </p:cBhvr>
                                      <p:by x="35000" y="3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8881E-6 L 0.14583 -0.45283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" y="-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88 -0.00277 L -0.3552 -0.18894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4102"/>
                                        </p:tgtEl>
                                      </p:cBhvr>
                                      <p:by x="250000" y="2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4102"/>
                                        </p:tgtEl>
                                      </p:cBhvr>
                                      <p:by x="35000" y="3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91212E-6 L 0.48524 0.16188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3" y="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6457E-6 L -0.54514 0.7671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" y="3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4104"/>
                                        </p:tgtEl>
                                      </p:cBhvr>
                                      <p:by x="250000" y="2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4104"/>
                                        </p:tgtEl>
                                      </p:cBhvr>
                                      <p:by x="35000" y="3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.01966 L -0.30851 0.0208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/>
              <a:t>Pracovní list - </a:t>
            </a:r>
            <a:r>
              <a:rPr lang="cs-CZ" dirty="0" err="1" smtClean="0"/>
              <a:t>Weather</a:t>
            </a:r>
            <a:endParaRPr lang="cs-CZ" dirty="0"/>
          </a:p>
        </p:txBody>
      </p:sp>
      <p:pic>
        <p:nvPicPr>
          <p:cNvPr id="4" name="Zástupný symbol pro obsah 3" descr="j0432589"/>
          <p:cNvPicPr>
            <a:picLocks noGrp="1"/>
          </p:cNvPicPr>
          <p:nvPr>
            <p:ph idx="1"/>
          </p:nvPr>
        </p:nvPicPr>
        <p:blipFill>
          <a:blip r:embed="rId2" cstate="print">
            <a:grayscl/>
            <a:lum bright="20000"/>
          </a:blip>
          <a:srcRect/>
          <a:stretch>
            <a:fillRect/>
          </a:stretch>
        </p:blipFill>
        <p:spPr bwMode="auto">
          <a:xfrm>
            <a:off x="1619672" y="908720"/>
            <a:ext cx="1036484" cy="1036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/>
          <p:nvPr/>
        </p:nvPicPr>
        <p:blipFill>
          <a:blip r:embed="rId3" cstate="print">
            <a:grayscl/>
          </a:blip>
          <a:srcRect t="9417"/>
          <a:stretch>
            <a:fillRect/>
          </a:stretch>
        </p:blipFill>
        <p:spPr bwMode="auto">
          <a:xfrm>
            <a:off x="5004048" y="1052736"/>
            <a:ext cx="131445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/>
          <p:nvPr/>
        </p:nvPicPr>
        <p:blipFill>
          <a:blip r:embed="rId4" cstate="print">
            <a:biLevel thresh="50000"/>
            <a:lum bright="10000"/>
          </a:blip>
          <a:srcRect/>
          <a:stretch>
            <a:fillRect/>
          </a:stretch>
        </p:blipFill>
        <p:spPr bwMode="auto">
          <a:xfrm>
            <a:off x="1331640" y="2132856"/>
            <a:ext cx="1409700" cy="1485900"/>
          </a:xfrm>
          <a:prstGeom prst="rect">
            <a:avLst/>
          </a:prstGeom>
          <a:noFill/>
        </p:spPr>
      </p:pic>
      <p:pic>
        <p:nvPicPr>
          <p:cNvPr id="7" name="Obrázek 6"/>
          <p:cNvPicPr/>
          <p:nvPr/>
        </p:nvPicPr>
        <p:blipFill>
          <a:blip r:embed="rId5" cstate="print">
            <a:grayscl/>
          </a:blip>
          <a:srcRect r="28042" b="25112"/>
          <a:stretch>
            <a:fillRect/>
          </a:stretch>
        </p:blipFill>
        <p:spPr bwMode="auto">
          <a:xfrm>
            <a:off x="5868144" y="1988840"/>
            <a:ext cx="1171575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biLevel thresh="50000"/>
          </a:blip>
          <a:srcRect/>
          <a:stretch>
            <a:fillRect/>
          </a:stretch>
        </p:blipFill>
        <p:spPr bwMode="auto">
          <a:xfrm>
            <a:off x="1403648" y="3501008"/>
            <a:ext cx="108585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7" cstate="print">
            <a:biLevel thresh="50000"/>
          </a:blip>
          <a:srcRect/>
          <a:stretch>
            <a:fillRect/>
          </a:stretch>
        </p:blipFill>
        <p:spPr bwMode="auto">
          <a:xfrm>
            <a:off x="5148064" y="3501008"/>
            <a:ext cx="2000250" cy="1314450"/>
          </a:xfrm>
          <a:prstGeom prst="rect">
            <a:avLst/>
          </a:prstGeom>
          <a:noFill/>
        </p:spPr>
      </p:pic>
      <p:pic>
        <p:nvPicPr>
          <p:cNvPr id="10" name="Obrázek 9"/>
          <p:cNvPicPr/>
          <p:nvPr/>
        </p:nvPicPr>
        <p:blipFill>
          <a:blip r:embed="rId8" cstate="print">
            <a:biLevel thresh="50000"/>
          </a:blip>
          <a:srcRect/>
          <a:stretch>
            <a:fillRect/>
          </a:stretch>
        </p:blipFill>
        <p:spPr bwMode="auto">
          <a:xfrm>
            <a:off x="1187624" y="4941168"/>
            <a:ext cx="1438275" cy="1295400"/>
          </a:xfrm>
          <a:prstGeom prst="rect">
            <a:avLst/>
          </a:prstGeom>
          <a:noFill/>
        </p:spPr>
      </p:pic>
      <p:pic>
        <p:nvPicPr>
          <p:cNvPr id="11" name="Obrázek 10"/>
          <p:cNvPicPr/>
          <p:nvPr/>
        </p:nvPicPr>
        <p:blipFill>
          <a:blip r:embed="rId9" cstate="print">
            <a:biLevel thresh="50000"/>
          </a:blip>
          <a:srcRect/>
          <a:stretch>
            <a:fillRect/>
          </a:stretch>
        </p:blipFill>
        <p:spPr bwMode="auto">
          <a:xfrm>
            <a:off x="5292080" y="4797152"/>
            <a:ext cx="171450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Zdroje obrázků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/>
              <a:t>Krajiny s měnícím se počasím </a:t>
            </a:r>
            <a:r>
              <a:rPr lang="cs-CZ" sz="2000" dirty="0" smtClean="0"/>
              <a:t>– vlastní tvorba </a:t>
            </a:r>
          </a:p>
          <a:p>
            <a:r>
              <a:rPr lang="cs-CZ" sz="2000" b="1" dirty="0" smtClean="0"/>
              <a:t>Domeček, mraky, slunce, deštník, bunda, čepice, tričko </a:t>
            </a:r>
            <a:r>
              <a:rPr lang="cs-CZ" sz="2000" dirty="0" smtClean="0"/>
              <a:t>- Klipart, MS PowerPoint, licence ve vlastnictví ZŠ a MŠ Rokytnice – </a:t>
            </a:r>
            <a:r>
              <a:rPr lang="cs-CZ" sz="2000" dirty="0" err="1" smtClean="0"/>
              <a:t>product</a:t>
            </a:r>
            <a:r>
              <a:rPr lang="cs-CZ" sz="2000" dirty="0" smtClean="0"/>
              <a:t> ID – 89396-707-0117471-65535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67</Words>
  <Application>Microsoft Office PowerPoint</Application>
  <PresentationFormat>Předvádění na obrazovce (4:3)</PresentationFormat>
  <Paragraphs>11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WEATHER</vt:lpstr>
      <vt:lpstr>Changes in weather </vt:lpstr>
      <vt:lpstr>Weather and clothes</vt:lpstr>
      <vt:lpstr>Pracovní list - Weather</vt:lpstr>
      <vt:lpstr>Zdroje obrázků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WEATHER</dc:title>
  <dc:creator>Petra Obrtelová</dc:creator>
  <cp:lastModifiedBy>Your User Name</cp:lastModifiedBy>
  <cp:revision>6</cp:revision>
  <dcterms:created xsi:type="dcterms:W3CDTF">2012-02-15T15:23:34Z</dcterms:created>
  <dcterms:modified xsi:type="dcterms:W3CDTF">2012-03-06T12:38:05Z</dcterms:modified>
</cp:coreProperties>
</file>