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8" r:id="rId3"/>
    <p:sldId id="261" r:id="rId4"/>
    <p:sldId id="259" r:id="rId5"/>
    <p:sldId id="262" r:id="rId6"/>
    <p:sldId id="270" r:id="rId7"/>
    <p:sldId id="268" r:id="rId8"/>
    <p:sldId id="269" r:id="rId9"/>
    <p:sldId id="264" r:id="rId10"/>
    <p:sldId id="263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14538-6B2F-4D7D-B7EC-FA6B2EB93A6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C4B88F92-7683-40EE-903B-78F45EB1B275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14538-6B2F-4D7D-B7EC-FA6B2EB93A6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88F92-7683-40EE-903B-78F45EB1B275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14538-6B2F-4D7D-B7EC-FA6B2EB93A6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4B88F92-7683-40EE-903B-78F45EB1B27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14538-6B2F-4D7D-B7EC-FA6B2EB93A6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88F92-7683-40EE-903B-78F45EB1B275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14538-6B2F-4D7D-B7EC-FA6B2EB93A6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88F92-7683-40EE-903B-78F45EB1B27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14538-6B2F-4D7D-B7EC-FA6B2EB93A6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88F92-7683-40EE-903B-78F45EB1B2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14538-6B2F-4D7D-B7EC-FA6B2EB93A6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88F92-7683-40EE-903B-78F45EB1B2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14538-6B2F-4D7D-B7EC-FA6B2EB93A6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88F92-7683-40EE-903B-78F45EB1B27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14538-6B2F-4D7D-B7EC-FA6B2EB93A6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C4B88F92-7683-40EE-903B-78F45EB1B275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14538-6B2F-4D7D-B7EC-FA6B2EB93A6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88F92-7683-40EE-903B-78F45EB1B2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F14538-6B2F-4D7D-B7EC-FA6B2EB93A6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B88F92-7683-40EE-903B-78F45EB1B27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8F14538-6B2F-4D7D-B7EC-FA6B2EB93A63}" type="datetimeFigureOut">
              <a:rPr lang="cs-CZ" smtClean="0"/>
              <a:t>24.6.2012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C4B88F92-7683-40EE-903B-78F45EB1B27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1" name="Picture 1" descr="J:\Příroda\P617043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62" y="3214686"/>
            <a:ext cx="7215238" cy="3108424"/>
          </a:xfrm>
          <a:prstGeom prst="rect">
            <a:avLst/>
          </a:prstGeom>
          <a:noFill/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4572008"/>
            <a:ext cx="6705624" cy="1857388"/>
          </a:xfrm>
        </p:spPr>
        <p:txBody>
          <a:bodyPr/>
          <a:lstStyle/>
          <a:p>
            <a:pPr algn="r"/>
            <a:r>
              <a:rPr lang="cs-CZ" dirty="0" smtClean="0">
                <a:latin typeface="+mj-lt"/>
              </a:rPr>
              <a:t>Člověk a příroda</a:t>
            </a:r>
          </a:p>
          <a:p>
            <a:pPr algn="r"/>
            <a:r>
              <a:rPr lang="cs-CZ" dirty="0" smtClean="0">
                <a:latin typeface="+mj-lt"/>
              </a:rPr>
              <a:t>2. stupeň ZŠS</a:t>
            </a:r>
          </a:p>
          <a:p>
            <a:pPr algn="r"/>
            <a:r>
              <a:rPr lang="cs-CZ" dirty="0" smtClean="0">
                <a:latin typeface="+mj-lt"/>
              </a:rPr>
              <a:t>Mgr. Eva Lichá</a:t>
            </a:r>
            <a:endParaRPr lang="cs-CZ" dirty="0">
              <a:latin typeface="+mj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Pravidla bezpečného chování </a:t>
            </a:r>
            <a:br>
              <a:rPr lang="cs-CZ" dirty="0" smtClean="0"/>
            </a:br>
            <a:r>
              <a:rPr lang="cs-CZ" dirty="0" smtClean="0"/>
              <a:t>v přírodě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Popiš bezpečné </a:t>
            </a:r>
            <a:r>
              <a:rPr lang="cs-CZ" dirty="0" smtClean="0"/>
              <a:t>chování u vody</a:t>
            </a:r>
            <a:endParaRPr lang="cs-CZ" dirty="0"/>
          </a:p>
        </p:txBody>
      </p:sp>
      <p:pic>
        <p:nvPicPr>
          <p:cNvPr id="2050" name="Picture 2" descr="J:\Příroda\P6170432.JPG"/>
          <p:cNvPicPr>
            <a:picLocks noChangeAspect="1" noChangeArrowheads="1"/>
          </p:cNvPicPr>
          <p:nvPr/>
        </p:nvPicPr>
        <p:blipFill>
          <a:blip r:embed="rId2"/>
          <a:srcRect t="5222" r="13713"/>
          <a:stretch>
            <a:fillRect/>
          </a:stretch>
        </p:blipFill>
        <p:spPr bwMode="auto">
          <a:xfrm>
            <a:off x="428596" y="1500174"/>
            <a:ext cx="8429684" cy="4943487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</p:pic>
      <p:pic>
        <p:nvPicPr>
          <p:cNvPr id="2052" name="Picture 4" descr="J:\Příroda\P6170439.JPG"/>
          <p:cNvPicPr>
            <a:picLocks noChangeAspect="1" noChangeArrowheads="1"/>
          </p:cNvPicPr>
          <p:nvPr/>
        </p:nvPicPr>
        <p:blipFill>
          <a:blip r:embed="rId3" cstate="print"/>
          <a:srcRect l="30331" r="20956" b="41176"/>
          <a:stretch>
            <a:fillRect/>
          </a:stretch>
        </p:blipFill>
        <p:spPr bwMode="auto">
          <a:xfrm>
            <a:off x="714348" y="3429000"/>
            <a:ext cx="3786214" cy="2571768"/>
          </a:xfrm>
          <a:prstGeom prst="rect">
            <a:avLst/>
          </a:prstGeom>
          <a:ln>
            <a:noFill/>
          </a:ln>
          <a:effectLst>
            <a:softEdge rad="112500"/>
          </a:effectLst>
          <a:scene3d>
            <a:camera prst="perspectiveContrastingRightFacing"/>
            <a:lightRig rig="threePt" dir="t"/>
          </a:scene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…za bouřky</a:t>
            </a:r>
            <a:endParaRPr lang="cs-CZ" dirty="0"/>
          </a:p>
        </p:txBody>
      </p:sp>
      <p:pic>
        <p:nvPicPr>
          <p:cNvPr id="1026" name="Picture 2" descr="J:\Příroda\P610042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773402"/>
            <a:ext cx="8429684" cy="4741697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</p:pic>
      <p:pic>
        <p:nvPicPr>
          <p:cNvPr id="1027" name="Picture 3" descr="J:\Příroda\P610042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71604" y="2357430"/>
            <a:ext cx="6143668" cy="345581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… v lese</a:t>
            </a:r>
            <a:endParaRPr lang="cs-CZ" dirty="0"/>
          </a:p>
        </p:txBody>
      </p:sp>
      <p:pic>
        <p:nvPicPr>
          <p:cNvPr id="3075" name="Picture 3" descr="J:\Příroda\P617044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57158" y="1500174"/>
            <a:ext cx="8501122" cy="4943488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… u železničního přejezdu</a:t>
            </a:r>
            <a:endParaRPr lang="cs-CZ" dirty="0"/>
          </a:p>
        </p:txBody>
      </p:sp>
      <p:pic>
        <p:nvPicPr>
          <p:cNvPr id="4098" name="Picture 2" descr="J:\Příroda\P6170428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596" y="1571612"/>
            <a:ext cx="8270933" cy="4857784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</p:pic>
      <p:pic>
        <p:nvPicPr>
          <p:cNvPr id="4099" name="Picture 3" descr="J:\Příroda\P6170425.JPG"/>
          <p:cNvPicPr>
            <a:picLocks noChangeAspect="1" noChangeArrowheads="1"/>
          </p:cNvPicPr>
          <p:nvPr/>
        </p:nvPicPr>
        <p:blipFill>
          <a:blip r:embed="rId3" cstate="print"/>
          <a:srcRect l="10684" t="5698" r="20939" b="23551"/>
          <a:stretch>
            <a:fillRect/>
          </a:stretch>
        </p:blipFill>
        <p:spPr bwMode="auto">
          <a:xfrm>
            <a:off x="4143372" y="3857628"/>
            <a:ext cx="4572032" cy="266106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74638"/>
            <a:ext cx="8472518" cy="1725602"/>
          </a:xfrm>
        </p:spPr>
        <p:txBody>
          <a:bodyPr>
            <a:noAutofit/>
          </a:bodyPr>
          <a:lstStyle/>
          <a:p>
            <a:r>
              <a:rPr lang="cs-CZ" sz="3600" dirty="0" smtClean="0"/>
              <a:t>Předveď volání na záchrannou službu.</a:t>
            </a:r>
            <a:br>
              <a:rPr lang="cs-CZ" sz="3600" dirty="0" smtClean="0"/>
            </a:br>
            <a:r>
              <a:rPr lang="cs-CZ" sz="3600" dirty="0" smtClean="0"/>
              <a:t>Představ se, </a:t>
            </a:r>
            <a:r>
              <a:rPr lang="cs-CZ" sz="3600" dirty="0" smtClean="0"/>
              <a:t>popiš místo, odkud </a:t>
            </a:r>
            <a:r>
              <a:rPr lang="cs-CZ" sz="3600" dirty="0" smtClean="0"/>
              <a:t>voláš, řekni, co se stalo.</a:t>
            </a:r>
            <a:endParaRPr lang="cs-CZ" sz="3600" dirty="0"/>
          </a:p>
        </p:txBody>
      </p:sp>
      <p:pic>
        <p:nvPicPr>
          <p:cNvPr id="28674" name="Picture 2" descr="emergency vehicle ambulance0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830377" y="1857364"/>
            <a:ext cx="4694495" cy="3071834"/>
          </a:xfrm>
          <a:prstGeom prst="rect">
            <a:avLst/>
          </a:prstGeom>
          <a:noFill/>
        </p:spPr>
      </p:pic>
      <p:pic>
        <p:nvPicPr>
          <p:cNvPr id="4" name="Picture 2" descr="red telephon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4000504"/>
            <a:ext cx="2928958" cy="2284588"/>
          </a:xfrm>
          <a:prstGeom prst="rect">
            <a:avLst/>
          </a:prstGeom>
          <a:noFill/>
        </p:spPr>
      </p:pic>
      <p:sp>
        <p:nvSpPr>
          <p:cNvPr id="5" name="Zaoblený obdélníkový popisek 4"/>
          <p:cNvSpPr/>
          <p:nvPr/>
        </p:nvSpPr>
        <p:spPr>
          <a:xfrm>
            <a:off x="1071538" y="2000240"/>
            <a:ext cx="1857388" cy="1684218"/>
          </a:xfrm>
          <a:prstGeom prst="wedgeRoundRectCallout">
            <a:avLst>
              <a:gd name="adj1" fmla="val -24460"/>
              <a:gd name="adj2" fmla="val 92191"/>
              <a:gd name="adj3" fmla="val 16667"/>
            </a:avLst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155</a:t>
            </a:r>
            <a:endParaRPr lang="cs-CZ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85728"/>
            <a:ext cx="8329642" cy="178595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4400" dirty="0" smtClean="0"/>
              <a:t>Jakým způsobem nahlásíš nehodu</a:t>
            </a:r>
            <a:r>
              <a:rPr lang="cs-CZ" sz="4400" dirty="0" smtClean="0"/>
              <a:t>?</a:t>
            </a:r>
            <a:r>
              <a:rPr lang="cs-CZ" sz="4400" dirty="0" smtClean="0"/>
              <a:t/>
            </a:r>
            <a:br>
              <a:rPr lang="cs-CZ" sz="4400" dirty="0" smtClean="0"/>
            </a:br>
            <a:endParaRPr lang="cs-CZ" dirty="0"/>
          </a:p>
        </p:txBody>
      </p:sp>
      <p:pic>
        <p:nvPicPr>
          <p:cNvPr id="26626" name="Picture 2" descr="auto Police car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143372" y="1714488"/>
            <a:ext cx="4024310" cy="3429412"/>
          </a:xfrm>
          <a:prstGeom prst="rect">
            <a:avLst/>
          </a:prstGeom>
          <a:noFill/>
        </p:spPr>
      </p:pic>
      <p:pic>
        <p:nvPicPr>
          <p:cNvPr id="4" name="Picture 2" descr="red telephon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4000504"/>
            <a:ext cx="2928958" cy="2284588"/>
          </a:xfrm>
          <a:prstGeom prst="rect">
            <a:avLst/>
          </a:prstGeom>
          <a:noFill/>
        </p:spPr>
      </p:pic>
      <p:sp>
        <p:nvSpPr>
          <p:cNvPr id="6" name="Zaoblený obdélníkový popisek 5"/>
          <p:cNvSpPr/>
          <p:nvPr/>
        </p:nvSpPr>
        <p:spPr>
          <a:xfrm>
            <a:off x="1071538" y="2000240"/>
            <a:ext cx="1857388" cy="1684218"/>
          </a:xfrm>
          <a:prstGeom prst="wedgeRoundRectCallout">
            <a:avLst>
              <a:gd name="adj1" fmla="val -24460"/>
              <a:gd name="adj2" fmla="val 92191"/>
              <a:gd name="adj3" fmla="val 16667"/>
            </a:avLst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158</a:t>
            </a:r>
            <a:endParaRPr lang="cs-CZ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Předveď nahlášení požáru.</a:t>
            </a:r>
            <a:endParaRPr lang="cs-CZ" dirty="0"/>
          </a:p>
        </p:txBody>
      </p:sp>
      <p:pic>
        <p:nvPicPr>
          <p:cNvPr id="27650" name="Picture 2" descr="Truck firetruck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720756" y="2000240"/>
            <a:ext cx="4790234" cy="2714644"/>
          </a:xfrm>
          <a:prstGeom prst="rect">
            <a:avLst/>
          </a:prstGeom>
          <a:noFill/>
        </p:spPr>
      </p:pic>
      <p:pic>
        <p:nvPicPr>
          <p:cNvPr id="4" name="Picture 2" descr="red telephone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42910" y="4000504"/>
            <a:ext cx="2928958" cy="2284588"/>
          </a:xfrm>
          <a:prstGeom prst="rect">
            <a:avLst/>
          </a:prstGeom>
          <a:noFill/>
        </p:spPr>
      </p:pic>
      <p:sp>
        <p:nvSpPr>
          <p:cNvPr id="5" name="Zaoblený obdélníkový popisek 4"/>
          <p:cNvSpPr/>
          <p:nvPr/>
        </p:nvSpPr>
        <p:spPr>
          <a:xfrm>
            <a:off x="1071538" y="2000240"/>
            <a:ext cx="1857388" cy="1684218"/>
          </a:xfrm>
          <a:prstGeom prst="wedgeRoundRectCallout">
            <a:avLst>
              <a:gd name="adj1" fmla="val -24460"/>
              <a:gd name="adj2" fmla="val 92191"/>
              <a:gd name="adj3" fmla="val 16667"/>
            </a:avLst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150</a:t>
            </a:r>
            <a:endParaRPr lang="cs-CZ" sz="6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Vysvětli pranostiku:</a:t>
            </a:r>
            <a:br>
              <a:rPr lang="cs-CZ" sz="2000" dirty="0" smtClean="0"/>
            </a:br>
            <a:r>
              <a:rPr lang="cs-CZ" sz="3600" dirty="0" smtClean="0"/>
              <a:t>Na svatého Jána otvírá se k létu brána.</a:t>
            </a:r>
            <a:endParaRPr lang="cs-CZ" sz="3600" dirty="0"/>
          </a:p>
        </p:txBody>
      </p:sp>
      <p:pic>
        <p:nvPicPr>
          <p:cNvPr id="7170" name="Picture 2" descr="J:\Sovinec\P623046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571612"/>
            <a:ext cx="8215370" cy="4719373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               Šťastné prázdniny</a:t>
            </a:r>
            <a:endParaRPr lang="cs-CZ" dirty="0"/>
          </a:p>
        </p:txBody>
      </p:sp>
      <p:pic>
        <p:nvPicPr>
          <p:cNvPr id="6146" name="Picture 2" descr="J:\Sovinec\P6230464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542680"/>
            <a:ext cx="8215370" cy="4975573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http://</a:t>
            </a:r>
            <a:r>
              <a:rPr lang="cs-CZ" sz="2000" dirty="0" smtClean="0"/>
              <a:t>www.</a:t>
            </a:r>
            <a:r>
              <a:rPr lang="cs-CZ" sz="2000" dirty="0" err="1" smtClean="0"/>
              <a:t>pdclipart.org</a:t>
            </a:r>
            <a:r>
              <a:rPr lang="cs-CZ" sz="2000" dirty="0" smtClean="0"/>
              <a:t>/</a:t>
            </a:r>
            <a:r>
              <a:rPr lang="cs-CZ" sz="2000" dirty="0" err="1" smtClean="0"/>
              <a:t>albums</a:t>
            </a:r>
            <a:r>
              <a:rPr lang="cs-CZ" sz="2000" dirty="0" smtClean="0"/>
              <a:t>/</a:t>
            </a:r>
            <a:r>
              <a:rPr lang="cs-CZ" sz="2000" dirty="0" err="1" smtClean="0"/>
              <a:t>Telephone</a:t>
            </a:r>
            <a:r>
              <a:rPr lang="cs-CZ" sz="2000" dirty="0" smtClean="0"/>
              <a:t>_</a:t>
            </a:r>
            <a:r>
              <a:rPr lang="cs-CZ" sz="2000" dirty="0" err="1" smtClean="0"/>
              <a:t>and</a:t>
            </a:r>
            <a:r>
              <a:rPr lang="cs-CZ" sz="2000" dirty="0" smtClean="0"/>
              <a:t>_Cell/</a:t>
            </a:r>
            <a:r>
              <a:rPr lang="cs-CZ" sz="2000" dirty="0" err="1" smtClean="0"/>
              <a:t>red</a:t>
            </a:r>
            <a:r>
              <a:rPr lang="cs-CZ" sz="2000" dirty="0" smtClean="0"/>
              <a:t>_</a:t>
            </a:r>
            <a:r>
              <a:rPr lang="cs-CZ" sz="2000" dirty="0" err="1" smtClean="0"/>
              <a:t>telephone.png</a:t>
            </a:r>
            <a:endParaRPr lang="cs-CZ" sz="2000" dirty="0" smtClean="0"/>
          </a:p>
          <a:p>
            <a:r>
              <a:rPr lang="cs-CZ" sz="2000" dirty="0" smtClean="0"/>
              <a:t>http://</a:t>
            </a:r>
            <a:r>
              <a:rPr lang="cs-CZ" sz="2000" dirty="0" smtClean="0"/>
              <a:t>www.</a:t>
            </a:r>
            <a:r>
              <a:rPr lang="cs-CZ" sz="2000" dirty="0" err="1" smtClean="0"/>
              <a:t>pdclipart.org</a:t>
            </a:r>
            <a:r>
              <a:rPr lang="cs-CZ" sz="2000" dirty="0" smtClean="0"/>
              <a:t>/</a:t>
            </a:r>
            <a:r>
              <a:rPr lang="cs-CZ" sz="2000" dirty="0" err="1" smtClean="0"/>
              <a:t>albums</a:t>
            </a:r>
            <a:r>
              <a:rPr lang="cs-CZ" sz="2000" dirty="0" smtClean="0"/>
              <a:t>/</a:t>
            </a:r>
            <a:r>
              <a:rPr lang="cs-CZ" sz="2000" dirty="0" err="1" smtClean="0"/>
              <a:t>Transportation</a:t>
            </a:r>
            <a:r>
              <a:rPr lang="cs-CZ" sz="2000" dirty="0" smtClean="0"/>
              <a:t>_</a:t>
            </a:r>
            <a:r>
              <a:rPr lang="cs-CZ" sz="2000" dirty="0" err="1" smtClean="0"/>
              <a:t>and</a:t>
            </a:r>
            <a:r>
              <a:rPr lang="cs-CZ" sz="2000" dirty="0" smtClean="0"/>
              <a:t>_</a:t>
            </a:r>
            <a:r>
              <a:rPr lang="cs-CZ" sz="2000" dirty="0" err="1" smtClean="0"/>
              <a:t>Travel</a:t>
            </a:r>
            <a:r>
              <a:rPr lang="cs-CZ" sz="2000" dirty="0" smtClean="0"/>
              <a:t>/auto_Police_car.</a:t>
            </a:r>
            <a:r>
              <a:rPr lang="cs-CZ" sz="2000" dirty="0" err="1" smtClean="0"/>
              <a:t>png</a:t>
            </a:r>
            <a:endParaRPr lang="cs-CZ" sz="2000" dirty="0" smtClean="0"/>
          </a:p>
          <a:p>
            <a:r>
              <a:rPr lang="cs-CZ" sz="2000" dirty="0" smtClean="0"/>
              <a:t>http://</a:t>
            </a:r>
            <a:r>
              <a:rPr lang="cs-CZ" sz="2000" dirty="0" smtClean="0"/>
              <a:t>www.</a:t>
            </a:r>
            <a:r>
              <a:rPr lang="cs-CZ" sz="2000" dirty="0" err="1" smtClean="0"/>
              <a:t>pdclipart.org</a:t>
            </a:r>
            <a:r>
              <a:rPr lang="cs-CZ" sz="2000" dirty="0" smtClean="0"/>
              <a:t>/</a:t>
            </a:r>
            <a:r>
              <a:rPr lang="cs-CZ" sz="2000" dirty="0" err="1" smtClean="0"/>
              <a:t>albums</a:t>
            </a:r>
            <a:r>
              <a:rPr lang="cs-CZ" sz="2000" dirty="0" smtClean="0"/>
              <a:t>/</a:t>
            </a:r>
            <a:r>
              <a:rPr lang="cs-CZ" sz="2000" dirty="0" err="1" smtClean="0"/>
              <a:t>Transportation</a:t>
            </a:r>
            <a:r>
              <a:rPr lang="cs-CZ" sz="2000" dirty="0" smtClean="0"/>
              <a:t>_</a:t>
            </a:r>
            <a:r>
              <a:rPr lang="cs-CZ" sz="2000" dirty="0" err="1" smtClean="0"/>
              <a:t>and</a:t>
            </a:r>
            <a:r>
              <a:rPr lang="cs-CZ" sz="2000" dirty="0" smtClean="0"/>
              <a:t>_</a:t>
            </a:r>
            <a:r>
              <a:rPr lang="cs-CZ" sz="2000" dirty="0" err="1" smtClean="0"/>
              <a:t>Travel</a:t>
            </a:r>
            <a:r>
              <a:rPr lang="cs-CZ" sz="2000" dirty="0" smtClean="0"/>
              <a:t>/Truck_</a:t>
            </a:r>
            <a:r>
              <a:rPr lang="cs-CZ" sz="2000" dirty="0" err="1" smtClean="0"/>
              <a:t>firetruck.png</a:t>
            </a:r>
            <a:endParaRPr lang="cs-CZ" sz="2000" dirty="0" smtClean="0"/>
          </a:p>
          <a:p>
            <a:r>
              <a:rPr lang="cs-CZ" sz="2000" dirty="0" smtClean="0"/>
              <a:t>http://www.</a:t>
            </a:r>
            <a:r>
              <a:rPr lang="cs-CZ" sz="2000" dirty="0" err="1" smtClean="0"/>
              <a:t>pdclipart.org</a:t>
            </a:r>
            <a:r>
              <a:rPr lang="cs-CZ" sz="2000" dirty="0" smtClean="0"/>
              <a:t>/</a:t>
            </a:r>
            <a:r>
              <a:rPr lang="cs-CZ" sz="2000" dirty="0" err="1" smtClean="0"/>
              <a:t>albums</a:t>
            </a:r>
            <a:r>
              <a:rPr lang="cs-CZ" sz="2000" dirty="0" smtClean="0"/>
              <a:t>/</a:t>
            </a:r>
            <a:r>
              <a:rPr lang="cs-CZ" sz="2000" dirty="0" err="1" smtClean="0"/>
              <a:t>Transportation</a:t>
            </a:r>
            <a:r>
              <a:rPr lang="cs-CZ" sz="2000" dirty="0" smtClean="0"/>
              <a:t>_</a:t>
            </a:r>
            <a:r>
              <a:rPr lang="cs-CZ" sz="2000" dirty="0" err="1" smtClean="0"/>
              <a:t>and</a:t>
            </a:r>
            <a:r>
              <a:rPr lang="cs-CZ" sz="2000" dirty="0" smtClean="0"/>
              <a:t>_</a:t>
            </a:r>
            <a:r>
              <a:rPr lang="cs-CZ" sz="2000" dirty="0" err="1" smtClean="0"/>
              <a:t>Travel</a:t>
            </a:r>
            <a:r>
              <a:rPr lang="cs-CZ" sz="2000" dirty="0" smtClean="0"/>
              <a:t>/</a:t>
            </a:r>
            <a:r>
              <a:rPr lang="cs-CZ" sz="2000" dirty="0" err="1" smtClean="0"/>
              <a:t>normal</a:t>
            </a:r>
            <a:r>
              <a:rPr lang="cs-CZ" sz="2000" dirty="0" smtClean="0"/>
              <a:t>_</a:t>
            </a:r>
            <a:r>
              <a:rPr lang="cs-CZ" sz="2000" dirty="0" err="1" smtClean="0"/>
              <a:t>emergency</a:t>
            </a:r>
            <a:r>
              <a:rPr lang="cs-CZ" sz="2000" dirty="0" smtClean="0"/>
              <a:t>_</a:t>
            </a:r>
            <a:r>
              <a:rPr lang="cs-CZ" sz="2000" dirty="0" err="1" smtClean="0"/>
              <a:t>vehicle</a:t>
            </a:r>
            <a:r>
              <a:rPr lang="cs-CZ" sz="2000" dirty="0" smtClean="0"/>
              <a:t>_ambulance05.png</a:t>
            </a:r>
            <a:endParaRPr lang="cs-CZ" sz="2000" dirty="0" smtClean="0"/>
          </a:p>
          <a:p>
            <a:r>
              <a:rPr lang="cs-CZ" sz="2000" dirty="0" smtClean="0"/>
              <a:t>Fotografie: archiv autorky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233</TotalTime>
  <Words>66</Words>
  <Application>Microsoft Office PowerPoint</Application>
  <PresentationFormat>Předvádění na obrazovce (4:3)</PresentationFormat>
  <Paragraphs>22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Jmění</vt:lpstr>
      <vt:lpstr>Pravidla bezpečného chování  v přírodě</vt:lpstr>
      <vt:lpstr>Popiš bezpečné chování u vody</vt:lpstr>
      <vt:lpstr>…za bouřky</vt:lpstr>
      <vt:lpstr>… v lese</vt:lpstr>
      <vt:lpstr>… u železničního přejezdu</vt:lpstr>
      <vt:lpstr>Předveď volání na záchrannou službu. Představ se, popiš místo, odkud voláš, řekni, co se stalo.</vt:lpstr>
      <vt:lpstr>             Jakým způsobem nahlásíš nehodu? </vt:lpstr>
      <vt:lpstr>Předveď nahlášení požáru.</vt:lpstr>
      <vt:lpstr>Vysvětli pranostiku: Na svatého Jána otvírá se k létu brána.</vt:lpstr>
      <vt:lpstr>                            Šťastné prázdniny</vt:lpstr>
      <vt:lpstr>Zdroje:</vt:lpstr>
    </vt:vector>
  </TitlesOfParts>
  <Company>Home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Eva</dc:creator>
  <cp:lastModifiedBy>Petr</cp:lastModifiedBy>
  <cp:revision>24</cp:revision>
  <dcterms:created xsi:type="dcterms:W3CDTF">2012-06-24T07:05:57Z</dcterms:created>
  <dcterms:modified xsi:type="dcterms:W3CDTF">2012-06-24T10:59:45Z</dcterms:modified>
</cp:coreProperties>
</file>