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3026767"/>
          </a:xfrm>
        </p:spPr>
        <p:txBody>
          <a:bodyPr>
            <a:normAutofit fontScale="90000"/>
          </a:bodyPr>
          <a:lstStyle/>
          <a:p>
            <a:pPr marL="0" indent="0" algn="ctr"/>
            <a:r>
              <a:rPr lang="cs-CZ" sz="2400" dirty="0"/>
              <a:t>ZŠP 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Angličtina pro 2. stupeň</a:t>
            </a:r>
            <a:br>
              <a:rPr lang="cs-CZ" sz="2400" dirty="0"/>
            </a:br>
            <a:r>
              <a:rPr lang="cs-CZ" sz="2000" dirty="0"/>
              <a:t>Č. </a:t>
            </a:r>
            <a:r>
              <a:rPr lang="cs-CZ" sz="2000" dirty="0" err="1"/>
              <a:t>DUMu</a:t>
            </a:r>
            <a:r>
              <a:rPr lang="cs-CZ" sz="2000" dirty="0"/>
              <a:t>:  </a:t>
            </a:r>
            <a:r>
              <a:rPr lang="cs-CZ" sz="2000" dirty="0" smtClean="0"/>
              <a:t>VY_22_INOVACE_01_DNY A MĚSÍCE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Autor: </a:t>
            </a:r>
            <a:r>
              <a:rPr lang="cs-CZ" sz="2400" dirty="0" smtClean="0"/>
              <a:t>Mgr. Renata </a:t>
            </a:r>
            <a:r>
              <a:rPr lang="cs-CZ" sz="2400" dirty="0" err="1"/>
              <a:t>Václavíčková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5017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Anotace: Prezentace slouží k procvičení dané slovní  zásoby.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Je určena žákům 7.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VM byl vytvořen v březnu 2012.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93790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Rozděl na slova. Přelož.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700808"/>
            <a:ext cx="8507288" cy="442535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200" dirty="0" smtClean="0"/>
              <a:t>THURSDAYDAYJANUARYFRIDAYMARCHFEBRUARYSUNDAYWEEK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____________________________________________________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200" dirty="0" smtClean="0"/>
              <a:t>MONTHMAYTUESDAYAPRILWEDNESDAYJUNEMONDAYFRIDAY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____________________________________________________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160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Jmenuj měsíce. Seřaď jejich názvy podle abecedy.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836712"/>
            <a:ext cx="4038600" cy="5688632"/>
          </a:xfrm>
        </p:spPr>
        <p:txBody>
          <a:bodyPr>
            <a:noAutofit/>
          </a:bodyPr>
          <a:lstStyle/>
          <a:p>
            <a:r>
              <a:rPr lang="cs-CZ" sz="2400" dirty="0" smtClean="0"/>
              <a:t>JANUARY</a:t>
            </a:r>
          </a:p>
          <a:p>
            <a:r>
              <a:rPr lang="cs-CZ" sz="2400" dirty="0" smtClean="0"/>
              <a:t>FEBRUARY</a:t>
            </a:r>
          </a:p>
          <a:p>
            <a:r>
              <a:rPr lang="cs-CZ" sz="2400" dirty="0" smtClean="0"/>
              <a:t>MARCH</a:t>
            </a:r>
          </a:p>
          <a:p>
            <a:r>
              <a:rPr lang="cs-CZ" sz="2400" dirty="0" smtClean="0"/>
              <a:t>APRIL</a:t>
            </a:r>
          </a:p>
          <a:p>
            <a:r>
              <a:rPr lang="cs-CZ" sz="2400" dirty="0" smtClean="0"/>
              <a:t>MAY</a:t>
            </a:r>
          </a:p>
          <a:p>
            <a:r>
              <a:rPr lang="cs-CZ" sz="2400" dirty="0" smtClean="0"/>
              <a:t>JUNE </a:t>
            </a:r>
          </a:p>
          <a:p>
            <a:r>
              <a:rPr lang="cs-CZ" sz="2400" dirty="0" smtClean="0"/>
              <a:t>JULY</a:t>
            </a:r>
          </a:p>
          <a:p>
            <a:r>
              <a:rPr lang="cs-CZ" sz="2400" dirty="0" smtClean="0"/>
              <a:t>AUGUST</a:t>
            </a:r>
          </a:p>
          <a:p>
            <a:r>
              <a:rPr lang="cs-CZ" sz="2400" dirty="0" smtClean="0"/>
              <a:t>SEPTEMBER</a:t>
            </a:r>
          </a:p>
          <a:p>
            <a:r>
              <a:rPr lang="cs-CZ" sz="2400" dirty="0" smtClean="0"/>
              <a:t>OCTOBER</a:t>
            </a:r>
          </a:p>
          <a:p>
            <a:r>
              <a:rPr lang="cs-CZ" sz="2400" dirty="0" smtClean="0"/>
              <a:t>NOVEMBER</a:t>
            </a:r>
          </a:p>
          <a:p>
            <a:r>
              <a:rPr lang="cs-CZ" sz="2400" dirty="0" smtClean="0"/>
              <a:t>DECEMBER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8200" y="836712"/>
            <a:ext cx="4038600" cy="528945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APRIL</a:t>
            </a:r>
          </a:p>
          <a:p>
            <a:r>
              <a:rPr lang="cs-CZ" sz="2400" dirty="0" smtClean="0"/>
              <a:t>AUGUST</a:t>
            </a:r>
          </a:p>
          <a:p>
            <a:r>
              <a:rPr lang="cs-CZ" sz="2400" dirty="0" smtClean="0"/>
              <a:t>DECEMBER</a:t>
            </a:r>
          </a:p>
          <a:p>
            <a:r>
              <a:rPr lang="cs-CZ" sz="2400" dirty="0" smtClean="0"/>
              <a:t>FEBRUARY</a:t>
            </a:r>
          </a:p>
          <a:p>
            <a:r>
              <a:rPr lang="cs-CZ" sz="2400" dirty="0" smtClean="0"/>
              <a:t>JANUARY</a:t>
            </a:r>
          </a:p>
          <a:p>
            <a:r>
              <a:rPr lang="cs-CZ" sz="2400" dirty="0" smtClean="0"/>
              <a:t>JULY</a:t>
            </a:r>
          </a:p>
          <a:p>
            <a:r>
              <a:rPr lang="cs-CZ" sz="2400" dirty="0" smtClean="0"/>
              <a:t>JUNE</a:t>
            </a:r>
          </a:p>
          <a:p>
            <a:r>
              <a:rPr lang="cs-CZ" sz="2400" dirty="0" smtClean="0"/>
              <a:t>MARCH</a:t>
            </a:r>
          </a:p>
          <a:p>
            <a:r>
              <a:rPr lang="cs-CZ" sz="2400" dirty="0" smtClean="0"/>
              <a:t>MAY</a:t>
            </a:r>
          </a:p>
          <a:p>
            <a:r>
              <a:rPr lang="cs-CZ" sz="2400" dirty="0" smtClean="0"/>
              <a:t>NOVEMBER</a:t>
            </a:r>
          </a:p>
          <a:p>
            <a:r>
              <a:rPr lang="cs-CZ" sz="2400" dirty="0" smtClean="0"/>
              <a:t>OCTOBER</a:t>
            </a:r>
          </a:p>
          <a:p>
            <a:r>
              <a:rPr lang="cs-CZ" sz="2400" dirty="0" smtClean="0"/>
              <a:t>SEPTEMBER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2373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Tajenka.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052735"/>
            <a:ext cx="2602632" cy="4752529"/>
          </a:xfrm>
        </p:spPr>
        <p:txBody>
          <a:bodyPr>
            <a:noAutofit/>
          </a:bodyPr>
          <a:lstStyle/>
          <a:p>
            <a:r>
              <a:rPr lang="cs-CZ" sz="2800" dirty="0" smtClean="0"/>
              <a:t>ZIMA</a:t>
            </a:r>
          </a:p>
          <a:p>
            <a:r>
              <a:rPr lang="cs-CZ" sz="2800" dirty="0" smtClean="0"/>
              <a:t>SOBOTA</a:t>
            </a:r>
          </a:p>
          <a:p>
            <a:r>
              <a:rPr lang="cs-CZ" sz="2800" dirty="0" smtClean="0"/>
              <a:t>PÁTEK</a:t>
            </a:r>
          </a:p>
          <a:p>
            <a:r>
              <a:rPr lang="cs-CZ" sz="2800" dirty="0" smtClean="0"/>
              <a:t>NEDĚLE</a:t>
            </a:r>
          </a:p>
          <a:p>
            <a:r>
              <a:rPr lang="cs-CZ" sz="2800" dirty="0" smtClean="0"/>
              <a:t>ÚTERÝ</a:t>
            </a:r>
          </a:p>
          <a:p>
            <a:r>
              <a:rPr lang="cs-CZ" sz="2800" dirty="0" smtClean="0"/>
              <a:t>ZÁŘÍ</a:t>
            </a:r>
          </a:p>
          <a:p>
            <a:r>
              <a:rPr lang="cs-CZ" sz="2800" dirty="0" smtClean="0"/>
              <a:t>BŘEZEN</a:t>
            </a:r>
          </a:p>
          <a:p>
            <a:r>
              <a:rPr lang="cs-CZ" sz="2800" dirty="0" smtClean="0"/>
              <a:t>DUBEN</a:t>
            </a:r>
          </a:p>
          <a:p>
            <a:r>
              <a:rPr lang="cs-CZ" sz="2800" dirty="0" smtClean="0"/>
              <a:t>PONDĚLÍ</a:t>
            </a:r>
          </a:p>
          <a:p>
            <a:r>
              <a:rPr lang="cs-CZ" sz="2800" dirty="0" smtClean="0"/>
              <a:t>SRPEN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2627784" y="908720"/>
            <a:ext cx="6336704" cy="676875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__  </a:t>
            </a:r>
            <a:r>
              <a:rPr lang="cs-CZ" sz="2800" dirty="0" smtClean="0">
                <a:solidFill>
                  <a:srgbClr val="FF0000"/>
                </a:solidFill>
              </a:rPr>
              <a:t>__</a:t>
            </a:r>
            <a:r>
              <a:rPr lang="cs-CZ" sz="2800" dirty="0" smtClean="0"/>
              <a:t>  __  __  __  __</a:t>
            </a:r>
          </a:p>
          <a:p>
            <a:r>
              <a:rPr lang="cs-CZ" sz="2800" dirty="0" smtClean="0"/>
              <a:t>__  __  </a:t>
            </a:r>
            <a:r>
              <a:rPr lang="cs-CZ" sz="2800" dirty="0" smtClean="0">
                <a:solidFill>
                  <a:srgbClr val="FF0000"/>
                </a:solidFill>
              </a:rPr>
              <a:t>__</a:t>
            </a:r>
            <a:r>
              <a:rPr lang="cs-CZ" sz="2800" dirty="0" smtClean="0"/>
              <a:t>  __  __  __  __  __</a:t>
            </a:r>
          </a:p>
          <a:p>
            <a:r>
              <a:rPr lang="cs-CZ" sz="2800" dirty="0" smtClean="0"/>
              <a:t>__  __  </a:t>
            </a:r>
            <a:r>
              <a:rPr lang="cs-CZ" sz="2800" dirty="0" smtClean="0">
                <a:solidFill>
                  <a:srgbClr val="FF0000"/>
                </a:solidFill>
              </a:rPr>
              <a:t>__</a:t>
            </a:r>
            <a:r>
              <a:rPr lang="cs-CZ" sz="2800" dirty="0" smtClean="0"/>
              <a:t>  __  __  __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__</a:t>
            </a:r>
            <a:r>
              <a:rPr lang="cs-CZ" sz="2800" dirty="0" smtClean="0"/>
              <a:t>  __  __  __  __  __</a:t>
            </a:r>
          </a:p>
          <a:p>
            <a:r>
              <a:rPr lang="cs-CZ" sz="2800" dirty="0" smtClean="0"/>
              <a:t>__  __  __  </a:t>
            </a:r>
            <a:r>
              <a:rPr lang="cs-CZ" sz="2800" dirty="0" smtClean="0">
                <a:solidFill>
                  <a:srgbClr val="FF0000"/>
                </a:solidFill>
              </a:rPr>
              <a:t>__</a:t>
            </a:r>
            <a:r>
              <a:rPr lang="cs-CZ" sz="2800" dirty="0" smtClean="0"/>
              <a:t>  __  __  __</a:t>
            </a:r>
          </a:p>
          <a:p>
            <a:r>
              <a:rPr lang="cs-CZ" sz="2800" dirty="0" smtClean="0"/>
              <a:t>__  __  </a:t>
            </a:r>
            <a:r>
              <a:rPr lang="cs-CZ" sz="2800" dirty="0" smtClean="0">
                <a:solidFill>
                  <a:srgbClr val="FF0000"/>
                </a:solidFill>
              </a:rPr>
              <a:t>__</a:t>
            </a:r>
            <a:r>
              <a:rPr lang="cs-CZ" sz="2800" dirty="0" smtClean="0"/>
              <a:t>  __  __  __  __  __  __</a:t>
            </a:r>
          </a:p>
          <a:p>
            <a:r>
              <a:rPr lang="cs-CZ" sz="2800" dirty="0" smtClean="0"/>
              <a:t>__  __  </a:t>
            </a:r>
            <a:r>
              <a:rPr lang="cs-CZ" sz="2800" dirty="0" smtClean="0">
                <a:solidFill>
                  <a:srgbClr val="FF0000"/>
                </a:solidFill>
              </a:rPr>
              <a:t>__</a:t>
            </a:r>
            <a:r>
              <a:rPr lang="cs-CZ" sz="2800" dirty="0" smtClean="0"/>
              <a:t>  __  __</a:t>
            </a:r>
          </a:p>
          <a:p>
            <a:r>
              <a:rPr lang="cs-CZ" sz="2800" dirty="0" smtClean="0"/>
              <a:t>__  __  __  </a:t>
            </a:r>
            <a:r>
              <a:rPr lang="cs-CZ" sz="2800" dirty="0" smtClean="0">
                <a:solidFill>
                  <a:srgbClr val="FF0000"/>
                </a:solidFill>
              </a:rPr>
              <a:t>__</a:t>
            </a:r>
            <a:r>
              <a:rPr lang="cs-CZ" sz="2800" dirty="0" smtClean="0"/>
              <a:t>  __</a:t>
            </a:r>
          </a:p>
          <a:p>
            <a:r>
              <a:rPr lang="cs-CZ" sz="2800" dirty="0" smtClean="0"/>
              <a:t>__  __  </a:t>
            </a:r>
            <a:r>
              <a:rPr lang="cs-CZ" sz="2800" dirty="0" smtClean="0">
                <a:solidFill>
                  <a:srgbClr val="FF0000"/>
                </a:solidFill>
              </a:rPr>
              <a:t>__</a:t>
            </a:r>
            <a:r>
              <a:rPr lang="cs-CZ" sz="2800" dirty="0" smtClean="0"/>
              <a:t>  __  __  __</a:t>
            </a:r>
          </a:p>
          <a:p>
            <a:r>
              <a:rPr lang="cs-CZ" sz="2800" dirty="0" smtClean="0"/>
              <a:t>__  __  </a:t>
            </a:r>
            <a:r>
              <a:rPr lang="cs-CZ" sz="2800" dirty="0" smtClean="0">
                <a:solidFill>
                  <a:srgbClr val="FF0000"/>
                </a:solidFill>
              </a:rPr>
              <a:t>__</a:t>
            </a:r>
            <a:r>
              <a:rPr lang="cs-CZ" sz="2800" dirty="0" smtClean="0"/>
              <a:t>  __  __  __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0750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5"/>
            <a:ext cx="7906072" cy="432047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496944" cy="5328632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„</a:t>
            </a:r>
            <a:r>
              <a:rPr lang="cs-CZ" i="1" dirty="0" smtClean="0"/>
              <a:t>Rozděl na slova.“</a:t>
            </a:r>
          </a:p>
          <a:p>
            <a:r>
              <a:rPr lang="cs-CZ" dirty="0" err="1" smtClean="0"/>
              <a:t>Thursday</a:t>
            </a:r>
            <a:r>
              <a:rPr lang="cs-CZ" dirty="0" smtClean="0"/>
              <a:t>, </a:t>
            </a:r>
            <a:r>
              <a:rPr lang="cs-CZ" dirty="0" err="1" smtClean="0"/>
              <a:t>day</a:t>
            </a:r>
            <a:r>
              <a:rPr lang="cs-CZ" dirty="0" smtClean="0"/>
              <a:t>, </a:t>
            </a:r>
            <a:r>
              <a:rPr lang="cs-CZ" dirty="0" err="1" smtClean="0"/>
              <a:t>January</a:t>
            </a:r>
            <a:r>
              <a:rPr lang="cs-CZ" dirty="0" smtClean="0"/>
              <a:t>, </a:t>
            </a:r>
            <a:r>
              <a:rPr lang="cs-CZ" dirty="0" err="1" smtClean="0"/>
              <a:t>Friday</a:t>
            </a:r>
            <a:r>
              <a:rPr lang="cs-CZ" dirty="0" smtClean="0"/>
              <a:t>, </a:t>
            </a:r>
            <a:r>
              <a:rPr lang="cs-CZ" dirty="0" err="1" smtClean="0"/>
              <a:t>March</a:t>
            </a:r>
            <a:r>
              <a:rPr lang="cs-CZ" dirty="0" smtClean="0"/>
              <a:t>, </a:t>
            </a:r>
            <a:r>
              <a:rPr lang="cs-CZ" dirty="0" err="1" smtClean="0"/>
              <a:t>February</a:t>
            </a:r>
            <a:r>
              <a:rPr lang="cs-CZ" dirty="0" smtClean="0"/>
              <a:t>, </a:t>
            </a:r>
            <a:r>
              <a:rPr lang="cs-CZ" dirty="0" err="1" smtClean="0"/>
              <a:t>Sunday</a:t>
            </a:r>
            <a:r>
              <a:rPr lang="cs-CZ" dirty="0" smtClean="0"/>
              <a:t>, </a:t>
            </a:r>
            <a:r>
              <a:rPr lang="cs-CZ" dirty="0" err="1" smtClean="0"/>
              <a:t>week</a:t>
            </a:r>
            <a:endParaRPr lang="cs-CZ" dirty="0" smtClean="0"/>
          </a:p>
          <a:p>
            <a:r>
              <a:rPr lang="cs-CZ" dirty="0" err="1"/>
              <a:t>m</a:t>
            </a:r>
            <a:r>
              <a:rPr lang="cs-CZ" dirty="0" err="1" smtClean="0"/>
              <a:t>onth</a:t>
            </a:r>
            <a:r>
              <a:rPr lang="cs-CZ" dirty="0" smtClean="0"/>
              <a:t>, May, </a:t>
            </a:r>
            <a:r>
              <a:rPr lang="cs-CZ" dirty="0" err="1" smtClean="0"/>
              <a:t>Tuesday</a:t>
            </a:r>
            <a:r>
              <a:rPr lang="cs-CZ" dirty="0" smtClean="0"/>
              <a:t>, </a:t>
            </a:r>
            <a:r>
              <a:rPr lang="cs-CZ" dirty="0" err="1" smtClean="0"/>
              <a:t>April</a:t>
            </a:r>
            <a:r>
              <a:rPr lang="cs-CZ" dirty="0" smtClean="0"/>
              <a:t>, </a:t>
            </a:r>
            <a:r>
              <a:rPr lang="cs-CZ" dirty="0" err="1" smtClean="0"/>
              <a:t>Wednesday</a:t>
            </a:r>
            <a:r>
              <a:rPr lang="cs-CZ" dirty="0" smtClean="0"/>
              <a:t>, June, </a:t>
            </a:r>
            <a:r>
              <a:rPr lang="cs-CZ" dirty="0" err="1" smtClean="0"/>
              <a:t>Monday</a:t>
            </a:r>
            <a:r>
              <a:rPr lang="cs-CZ" dirty="0" smtClean="0"/>
              <a:t>, </a:t>
            </a:r>
            <a:r>
              <a:rPr lang="cs-CZ" dirty="0" err="1" smtClean="0"/>
              <a:t>Friday</a:t>
            </a:r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r>
              <a:rPr lang="cs-CZ" i="1" dirty="0" smtClean="0"/>
              <a:t>„Tajenka“</a:t>
            </a:r>
          </a:p>
          <a:p>
            <a:pPr marL="45720" indent="0">
              <a:buNone/>
            </a:pPr>
            <a:r>
              <a:rPr lang="cs-CZ" sz="1800" i="1" dirty="0" smtClean="0"/>
              <a:t>WINTER</a:t>
            </a:r>
          </a:p>
          <a:p>
            <a:pPr marL="45720" indent="0">
              <a:buNone/>
            </a:pPr>
            <a:r>
              <a:rPr lang="cs-CZ" sz="1800" i="1" dirty="0" smtClean="0"/>
              <a:t>SATURDAY</a:t>
            </a:r>
          </a:p>
          <a:p>
            <a:pPr marL="45720" indent="0">
              <a:buNone/>
            </a:pPr>
            <a:r>
              <a:rPr lang="cs-CZ" sz="1800" i="1" dirty="0" smtClean="0"/>
              <a:t>FRIDAY</a:t>
            </a:r>
          </a:p>
          <a:p>
            <a:pPr marL="45720" indent="0">
              <a:buNone/>
            </a:pPr>
            <a:r>
              <a:rPr lang="cs-CZ" sz="1800" i="1" dirty="0" smtClean="0"/>
              <a:t>SUNDAY</a:t>
            </a:r>
          </a:p>
          <a:p>
            <a:pPr marL="45720" indent="0">
              <a:buNone/>
            </a:pPr>
            <a:r>
              <a:rPr lang="cs-CZ" sz="1800" i="1" dirty="0" smtClean="0"/>
              <a:t>TUESDAY</a:t>
            </a:r>
          </a:p>
          <a:p>
            <a:pPr marL="45720" indent="0">
              <a:buNone/>
            </a:pPr>
            <a:r>
              <a:rPr lang="cs-CZ" sz="1800" i="1" dirty="0" smtClean="0"/>
              <a:t>SEPTEMBER</a:t>
            </a:r>
          </a:p>
          <a:p>
            <a:pPr marL="45720" indent="0">
              <a:buNone/>
            </a:pPr>
            <a:r>
              <a:rPr lang="cs-CZ" sz="1800" i="1" dirty="0" smtClean="0"/>
              <a:t>MARCH</a:t>
            </a:r>
          </a:p>
          <a:p>
            <a:pPr marL="45720" indent="0">
              <a:buNone/>
            </a:pPr>
            <a:r>
              <a:rPr lang="cs-CZ" sz="1800" i="1" dirty="0" smtClean="0"/>
              <a:t>APRIL</a:t>
            </a:r>
          </a:p>
          <a:p>
            <a:pPr marL="45720" indent="0">
              <a:buNone/>
            </a:pPr>
            <a:r>
              <a:rPr lang="cs-CZ" sz="1800" i="1" dirty="0" smtClean="0"/>
              <a:t>MONDAY</a:t>
            </a:r>
          </a:p>
          <a:p>
            <a:pPr marL="45720" indent="0">
              <a:buNone/>
            </a:pPr>
            <a:r>
              <a:rPr lang="cs-CZ" sz="1800" i="1" dirty="0" smtClean="0"/>
              <a:t>AUGUST                   </a:t>
            </a:r>
            <a:r>
              <a:rPr lang="cs-CZ" sz="1800" i="1" u="sng" dirty="0" smtClean="0"/>
              <a:t>IT IS SPRING.</a:t>
            </a:r>
          </a:p>
          <a:p>
            <a:endParaRPr lang="cs-CZ" sz="1800" dirty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2877356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72</TotalTime>
  <Words>187</Words>
  <Application>Microsoft Office PowerPoint</Application>
  <PresentationFormat>Předvádění na obrazovce (4:3)</PresentationFormat>
  <Paragraphs>73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Prostor</vt:lpstr>
      <vt:lpstr>ZŠP a ZŠS Uherský Brod  projekt č. CZ.1.07/1.4.00/21.0961  Angličtina pro 2. stupeň Č. DUMu:  VY_22_INOVACE_01_DNY A MĚSÍCE   Autor: Mgr. Renata Václavíčková </vt:lpstr>
      <vt:lpstr>Anotace: Prezentace slouží k procvičení dané slovní  zásoby.                Je určena žákům 7. ročníku.                VM byl vytvořen v březnu 2012.</vt:lpstr>
      <vt:lpstr>Rozděl na slova. Přelož.</vt:lpstr>
      <vt:lpstr>Jmenuj měsíce. Seřaď jejich názvy podle abecedy.</vt:lpstr>
      <vt:lpstr>Tajenka.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PC-1SLG</dc:creator>
  <cp:lastModifiedBy>PC-1SLG</cp:lastModifiedBy>
  <cp:revision>8</cp:revision>
  <dcterms:created xsi:type="dcterms:W3CDTF">2012-03-27T04:58:15Z</dcterms:created>
  <dcterms:modified xsi:type="dcterms:W3CDTF">2012-06-21T21:24:48Z</dcterms:modified>
</cp:coreProperties>
</file>