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429000"/>
            <a:ext cx="8208912" cy="273630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Angličtina pro 2. stupeň</a:t>
            </a:r>
          </a:p>
          <a:p>
            <a:pPr algn="ctr"/>
            <a:r>
              <a:rPr lang="cs-CZ" sz="2000" dirty="0" smtClean="0"/>
              <a:t>Č. </a:t>
            </a:r>
            <a:r>
              <a:rPr lang="cs-CZ" sz="2000" dirty="0" err="1" smtClean="0"/>
              <a:t>DUMu</a:t>
            </a:r>
            <a:r>
              <a:rPr lang="cs-CZ" sz="2000" dirty="0" smtClean="0"/>
              <a:t>:  VY_22_INOVACE_02_Slovesa + přítomný čas průběhový</a:t>
            </a:r>
          </a:p>
          <a:p>
            <a:endParaRPr lang="cs-CZ" sz="2000" dirty="0" smtClean="0"/>
          </a:p>
          <a:p>
            <a:endParaRPr lang="cs-CZ" dirty="0" smtClean="0"/>
          </a:p>
          <a:p>
            <a:pPr algn="ctr"/>
            <a:r>
              <a:rPr lang="cs-CZ" dirty="0" smtClean="0"/>
              <a:t>Autor</a:t>
            </a:r>
            <a:r>
              <a:rPr lang="cs-CZ" dirty="0" smtClean="0"/>
              <a:t>: Mgr. Renata </a:t>
            </a:r>
            <a:r>
              <a:rPr lang="cs-CZ" dirty="0" err="1" smtClean="0"/>
              <a:t>Václavíčková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154559"/>
          </a:xfrm>
        </p:spPr>
        <p:txBody>
          <a:bodyPr>
            <a:noAutofit/>
          </a:bodyPr>
          <a:lstStyle/>
          <a:p>
            <a:pPr marL="0" indent="0" algn="ctr"/>
            <a:r>
              <a:rPr lang="cs-CZ" sz="2400" dirty="0" smtClean="0"/>
              <a:t>ZŠP a ZŠS Uherský Brod</a:t>
            </a:r>
            <a:br>
              <a:rPr lang="cs-CZ" sz="2400" dirty="0" smtClean="0"/>
            </a:br>
            <a:r>
              <a:rPr lang="cs-CZ" sz="2400" dirty="0" smtClean="0"/>
              <a:t> projekt č. CZ.1.07/1.4.00/21.0961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9342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440160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Anotace: Prezentace slouží k procvičení pravopisu sloves 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</a:t>
            </a:r>
            <a:r>
              <a:rPr lang="cs-CZ" sz="2400" dirty="0" smtClean="0"/>
              <a:t> Je </a:t>
            </a:r>
            <a:r>
              <a:rPr lang="cs-CZ" sz="2400" dirty="0" smtClean="0"/>
              <a:t>určena žákům 9. ročníku.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</a:t>
            </a:r>
            <a:r>
              <a:rPr lang="cs-CZ" sz="2400" dirty="0" smtClean="0"/>
              <a:t>  </a:t>
            </a:r>
            <a:r>
              <a:rPr lang="cs-CZ" sz="2400" dirty="0" smtClean="0"/>
              <a:t>VM byl vytvořen v březnu 2012.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93296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Rozděl na jednotlivá slova (slovesa). Přelož.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24744"/>
            <a:ext cx="8507288" cy="547260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600" dirty="0" smtClean="0"/>
              <a:t>HAVEPLAYDOGOWATCHTVCOOKLISTENREAD</a:t>
            </a:r>
          </a:p>
          <a:p>
            <a:pPr marL="0" indent="0">
              <a:buNone/>
            </a:pPr>
            <a:r>
              <a:rPr lang="cs-CZ" sz="3600" dirty="0" smtClean="0"/>
              <a:t>____________________________________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WEARDRINKWRITELOOKSLEEPSTANDOPEN</a:t>
            </a:r>
          </a:p>
          <a:p>
            <a:pPr marL="0" indent="0">
              <a:buNone/>
            </a:pPr>
            <a:r>
              <a:rPr lang="cs-CZ" sz="3600" dirty="0" smtClean="0"/>
              <a:t>____________________________________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CLEANTRYSITCLOSEWORKEATTHANKLIKE</a:t>
            </a:r>
          </a:p>
          <a:p>
            <a:pPr marL="0" indent="0">
              <a:buNone/>
            </a:pPr>
            <a:r>
              <a:rPr lang="cs-CZ" sz="3600" dirty="0" smtClean="0"/>
              <a:t>____________________________________</a:t>
            </a:r>
            <a:endParaRPr lang="cs-CZ" sz="3600" dirty="0"/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05269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pPr algn="l"/>
            <a:r>
              <a:rPr lang="cs-CZ" sz="2400" dirty="0" err="1" smtClean="0"/>
              <a:t>Čtyřsměrka</a:t>
            </a:r>
            <a:r>
              <a:rPr lang="cs-CZ" sz="2400" dirty="0" smtClean="0"/>
              <a:t>. (14 slov)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980728"/>
            <a:ext cx="8229600" cy="54726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    </a:t>
            </a:r>
            <a:r>
              <a:rPr lang="cs-CZ" sz="4400" dirty="0" smtClean="0"/>
              <a:t>P   F    H   C   T   A   W   T</a:t>
            </a:r>
          </a:p>
          <a:p>
            <a:pPr marL="0" indent="0" algn="ctr">
              <a:buNone/>
            </a:pPr>
            <a:r>
              <a:rPr lang="cs-CZ" sz="4400" dirty="0"/>
              <a:t> </a:t>
            </a:r>
            <a:r>
              <a:rPr lang="cs-CZ" sz="4400" dirty="0" smtClean="0"/>
              <a:t>  E   D    A   R   </a:t>
            </a:r>
            <a:r>
              <a:rPr lang="cs-CZ" sz="4400" dirty="0" err="1" smtClean="0"/>
              <a:t>R</a:t>
            </a:r>
            <a:r>
              <a:rPr lang="cs-CZ" sz="4400" dirty="0" smtClean="0"/>
              <a:t>   I    E    H</a:t>
            </a:r>
          </a:p>
          <a:p>
            <a:pPr marL="0" indent="0" algn="ctr">
              <a:buNone/>
            </a:pPr>
            <a:r>
              <a:rPr lang="cs-CZ" sz="4400" dirty="0"/>
              <a:t> </a:t>
            </a:r>
            <a:r>
              <a:rPr lang="cs-CZ" sz="4400" dirty="0" smtClean="0"/>
              <a:t>  E   R    V   C   Y   K   A    </a:t>
            </a:r>
            <a:r>
              <a:rPr lang="cs-CZ" sz="4400" dirty="0" err="1" smtClean="0"/>
              <a:t>A</a:t>
            </a:r>
            <a:endParaRPr lang="cs-CZ" sz="4400" dirty="0" smtClean="0"/>
          </a:p>
          <a:p>
            <a:pPr marL="0" indent="0" algn="ctr">
              <a:buNone/>
            </a:pPr>
            <a:r>
              <a:rPr lang="cs-CZ" sz="4400" dirty="0"/>
              <a:t> </a:t>
            </a:r>
            <a:r>
              <a:rPr lang="cs-CZ" sz="4400" dirty="0" smtClean="0"/>
              <a:t>  L    I    E   O   A   R   </a:t>
            </a:r>
            <a:r>
              <a:rPr lang="cs-CZ" sz="4400" dirty="0" err="1" smtClean="0"/>
              <a:t>R</a:t>
            </a:r>
            <a:r>
              <a:rPr lang="cs-CZ" sz="4400" dirty="0" smtClean="0"/>
              <a:t>    N</a:t>
            </a:r>
          </a:p>
          <a:p>
            <a:pPr marL="0" indent="0" algn="ctr">
              <a:buNone/>
            </a:pPr>
            <a:r>
              <a:rPr lang="cs-CZ" sz="4400" dirty="0"/>
              <a:t> </a:t>
            </a:r>
            <a:r>
              <a:rPr lang="cs-CZ" sz="4400" dirty="0" smtClean="0"/>
              <a:t>  S    N   D   O   L   O   </a:t>
            </a:r>
            <a:r>
              <a:rPr lang="cs-CZ" sz="4400" dirty="0" err="1" smtClean="0"/>
              <a:t>O</a:t>
            </a:r>
            <a:r>
              <a:rPr lang="cs-CZ" sz="4400" dirty="0" smtClean="0"/>
              <a:t>   K</a:t>
            </a:r>
          </a:p>
          <a:p>
            <a:pPr marL="0" indent="0" algn="ctr">
              <a:buNone/>
            </a:pPr>
            <a:r>
              <a:rPr lang="cs-CZ" sz="4400" dirty="0"/>
              <a:t> </a:t>
            </a:r>
            <a:r>
              <a:rPr lang="cs-CZ" sz="4400" dirty="0" smtClean="0"/>
              <a:t>  D   K    A   K   P   W  G   Y</a:t>
            </a:r>
          </a:p>
          <a:p>
            <a:pPr marL="0" indent="0">
              <a:buNone/>
            </a:pPr>
            <a:r>
              <a:rPr lang="cs-CZ" i="1" dirty="0" smtClean="0"/>
              <a:t>…… </a:t>
            </a:r>
            <a:r>
              <a:rPr lang="cs-CZ" i="1" dirty="0" err="1" smtClean="0"/>
              <a:t>is</a:t>
            </a:r>
            <a:r>
              <a:rPr lang="cs-CZ" i="1" dirty="0" smtClean="0"/>
              <a:t> a nice </a:t>
            </a:r>
            <a:r>
              <a:rPr lang="cs-CZ" i="1" dirty="0" err="1" smtClean="0"/>
              <a:t>day</a:t>
            </a:r>
            <a:r>
              <a:rPr lang="cs-CZ" i="1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630112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dirty="0" smtClean="0"/>
              <a:t>Ze zadaných slov vytvoř otázky v přítomném čase průběhovém. Přelož.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836712"/>
            <a:ext cx="8229600" cy="528945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IN THE KITCHEN/COOK/HE/IS ?</a:t>
            </a:r>
          </a:p>
          <a:p>
            <a:pPr marL="0" indent="0">
              <a:buNone/>
            </a:pPr>
            <a:r>
              <a:rPr lang="cs-CZ" sz="2000" dirty="0" smtClean="0"/>
              <a:t>______________________________________________________________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THEY/READ/A BOOK/ARE ?</a:t>
            </a:r>
          </a:p>
          <a:p>
            <a:pPr marL="0" indent="0">
              <a:buNone/>
            </a:pPr>
            <a:r>
              <a:rPr lang="cs-CZ" sz="2000" dirty="0" smtClean="0"/>
              <a:t>______________________________________________________________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DRINK/IS/MILK/IT ?</a:t>
            </a:r>
          </a:p>
          <a:p>
            <a:pPr marL="0" indent="0">
              <a:buNone/>
            </a:pPr>
            <a:r>
              <a:rPr lang="cs-CZ" sz="2000" dirty="0" smtClean="0"/>
              <a:t>______________________________________________________________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FOOTBALL/ARE/PLAY/WE ?</a:t>
            </a:r>
          </a:p>
          <a:p>
            <a:pPr marL="0" indent="0">
              <a:buNone/>
            </a:pPr>
            <a:r>
              <a:rPr lang="cs-CZ" sz="2000" dirty="0" smtClean="0"/>
              <a:t>______________________________________________________________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THE DOOR/OPEN/ARE/YOU ?</a:t>
            </a:r>
          </a:p>
          <a:p>
            <a:pPr marL="0" indent="0">
              <a:buNone/>
            </a:pPr>
            <a:r>
              <a:rPr lang="cs-CZ" sz="2000" dirty="0" smtClean="0"/>
              <a:t>_______________________________________________________________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31629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04664"/>
            <a:ext cx="7532317" cy="432048"/>
          </a:xfrm>
        </p:spPr>
        <p:txBody>
          <a:bodyPr/>
          <a:lstStyle/>
          <a:p>
            <a:pPr algn="ctr"/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340768"/>
            <a:ext cx="8064896" cy="5040560"/>
          </a:xfrm>
        </p:spPr>
        <p:txBody>
          <a:bodyPr/>
          <a:lstStyle/>
          <a:p>
            <a:pPr algn="just"/>
            <a:r>
              <a:rPr lang="cs-CZ" u="sng" dirty="0" smtClean="0"/>
              <a:t>„Třídění slov.“</a:t>
            </a:r>
          </a:p>
          <a:p>
            <a:pPr algn="just"/>
            <a:r>
              <a:rPr lang="cs-CZ" dirty="0" smtClean="0"/>
              <a:t>HAVE, PLAY, DO,GO,WATCH TV, COOK, LISTEN, READ</a:t>
            </a:r>
          </a:p>
          <a:p>
            <a:pPr algn="just"/>
            <a:r>
              <a:rPr lang="cs-CZ" dirty="0" smtClean="0"/>
              <a:t>(mít, hrát, dělat, jít, sledovat TV, vařit, poslouchat, číst)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WEAR, DRINK, WRITE, LOOK, SLEEP, STAND, OPEN</a:t>
            </a:r>
          </a:p>
          <a:p>
            <a:pPr algn="just"/>
            <a:r>
              <a:rPr lang="cs-CZ" dirty="0" smtClean="0"/>
              <a:t>(mít na sobě, pít, psát, dívat se, spát, stát, otevřít)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CLEAN, TRY, SIT, CLOSE, WORK, EAT, THANK, LIKE</a:t>
            </a:r>
          </a:p>
          <a:p>
            <a:pPr algn="just"/>
            <a:r>
              <a:rPr lang="cs-CZ" dirty="0" smtClean="0"/>
              <a:t>(čistit, zkusit, sedět, zavřít, pracovat, jíst, děkovat, mít rád)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841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251520" y="404664"/>
            <a:ext cx="8640960" cy="4680520"/>
          </a:xfrm>
        </p:spPr>
        <p:txBody>
          <a:bodyPr/>
          <a:lstStyle/>
          <a:p>
            <a:r>
              <a:rPr lang="cs-CZ" dirty="0" smtClean="0"/>
              <a:t>„</a:t>
            </a:r>
            <a:r>
              <a:rPr lang="cs-CZ" dirty="0" err="1" smtClean="0"/>
              <a:t>Čtyřsměrka</a:t>
            </a:r>
            <a:r>
              <a:rPr lang="cs-CZ" dirty="0" smtClean="0"/>
              <a:t>.“</a:t>
            </a:r>
          </a:p>
          <a:p>
            <a:endParaRPr lang="cs-CZ" dirty="0"/>
          </a:p>
          <a:p>
            <a:r>
              <a:rPr lang="cs-CZ" dirty="0" smtClean="0"/>
              <a:t>SVISLE: </a:t>
            </a:r>
            <a:r>
              <a:rPr lang="cs-CZ" sz="2000" dirty="0" smtClean="0"/>
              <a:t>SLEEP, DRINK, HAVE, COOK, TRY, PLAY, WORK, WEAR, GO, THANK  </a:t>
            </a:r>
          </a:p>
          <a:p>
            <a:endParaRPr lang="cs-CZ" dirty="0"/>
          </a:p>
          <a:p>
            <a:r>
              <a:rPr lang="cs-CZ" dirty="0" smtClean="0"/>
              <a:t>VODOROVNĚ:</a:t>
            </a:r>
            <a:r>
              <a:rPr lang="cs-CZ" sz="2000" dirty="0" smtClean="0"/>
              <a:t> WATCH, DO, LOOK, LIE</a:t>
            </a:r>
          </a:p>
          <a:p>
            <a:endParaRPr lang="cs-CZ" sz="2000" dirty="0"/>
          </a:p>
          <a:p>
            <a:r>
              <a:rPr lang="cs-CZ" i="1" dirty="0" smtClean="0"/>
              <a:t>Tajenka</a:t>
            </a:r>
            <a:r>
              <a:rPr lang="cs-CZ" dirty="0" smtClean="0"/>
              <a:t>: FRIDAY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71958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67544" y="188640"/>
            <a:ext cx="7525388" cy="5254331"/>
          </a:xfrm>
        </p:spPr>
        <p:txBody>
          <a:bodyPr/>
          <a:lstStyle/>
          <a:p>
            <a:pPr algn="l"/>
            <a:r>
              <a:rPr lang="cs-CZ" dirty="0" smtClean="0"/>
              <a:t>„Tvoření otázek.“ (vše se děje právě teď)</a:t>
            </a:r>
          </a:p>
          <a:p>
            <a:pPr algn="l"/>
            <a:endParaRPr lang="cs-CZ" dirty="0"/>
          </a:p>
          <a:p>
            <a:pPr algn="l"/>
            <a:r>
              <a:rPr lang="cs-CZ" dirty="0" err="1" smtClean="0"/>
              <a:t>Is</a:t>
            </a:r>
            <a:r>
              <a:rPr lang="cs-CZ" dirty="0" smtClean="0"/>
              <a:t> he </a:t>
            </a:r>
            <a:r>
              <a:rPr lang="cs-CZ" dirty="0" err="1" smtClean="0"/>
              <a:t>cooking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kitchen</a:t>
            </a:r>
            <a:r>
              <a:rPr lang="cs-CZ" dirty="0" smtClean="0"/>
              <a:t>?   Vaří (on) v kuchyni?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reading</a:t>
            </a:r>
            <a:r>
              <a:rPr lang="cs-CZ" dirty="0" smtClean="0"/>
              <a:t> a </a:t>
            </a:r>
            <a:r>
              <a:rPr lang="cs-CZ" dirty="0" err="1" smtClean="0"/>
              <a:t>book</a:t>
            </a:r>
            <a:r>
              <a:rPr lang="cs-CZ" smtClean="0"/>
              <a:t>?   Čtou </a:t>
            </a:r>
            <a:r>
              <a:rPr lang="cs-CZ" dirty="0" smtClean="0"/>
              <a:t>knihu?</a:t>
            </a:r>
          </a:p>
          <a:p>
            <a:pPr algn="l"/>
            <a:endParaRPr lang="cs-CZ" dirty="0"/>
          </a:p>
          <a:p>
            <a:pPr algn="l"/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drinking</a:t>
            </a:r>
            <a:r>
              <a:rPr lang="cs-CZ" dirty="0" smtClean="0"/>
              <a:t> </a:t>
            </a:r>
            <a:r>
              <a:rPr lang="cs-CZ" dirty="0" err="1" smtClean="0"/>
              <a:t>milk</a:t>
            </a:r>
            <a:r>
              <a:rPr lang="cs-CZ" dirty="0" smtClean="0"/>
              <a:t>?   Pije (ono) mléko?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Are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?   Hrajeme fotbal?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opening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door</a:t>
            </a:r>
            <a:r>
              <a:rPr lang="cs-CZ" dirty="0" smtClean="0"/>
              <a:t>?   Otevíráš/otevíráte dveře?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4520877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</TotalTime>
  <Words>343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ZŠP a ZŠS Uherský Brod  projekt č. CZ.1.07/1.4.00/21.0961 </vt:lpstr>
      <vt:lpstr>Anotace: Prezentace slouží k procvičení pravopisu sloves .                Je určena žákům 9. ročníku.                VM byl vytvořen v březnu 2012.  </vt:lpstr>
      <vt:lpstr>Rozděl na jednotlivá slova (slovesa). Přelož.</vt:lpstr>
      <vt:lpstr>Čtyřsměrka. (14 slov)</vt:lpstr>
      <vt:lpstr>Ze zadaných slov vytvoř otázky v přítomném čase průběhovém. Přelož.</vt:lpstr>
      <vt:lpstr>ŘEŠENÍ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</dc:title>
  <dc:creator>PC-1SLG</dc:creator>
  <cp:lastModifiedBy>PC-1SLG</cp:lastModifiedBy>
  <cp:revision>8</cp:revision>
  <dcterms:created xsi:type="dcterms:W3CDTF">2012-03-29T04:06:45Z</dcterms:created>
  <dcterms:modified xsi:type="dcterms:W3CDTF">2012-06-21T21:31:06Z</dcterms:modified>
</cp:coreProperties>
</file>