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9" r:id="rId4"/>
    <p:sldId id="262" r:id="rId5"/>
    <p:sldId id="258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83341" y="1028550"/>
            <a:ext cx="6777318" cy="4632698"/>
          </a:xfrm>
        </p:spPr>
        <p:txBody>
          <a:bodyPr/>
          <a:lstStyle/>
          <a:p>
            <a:pPr marL="0" indent="0"/>
            <a:r>
              <a:rPr lang="cs-CZ" sz="2000" dirty="0"/>
              <a:t>ZŠP a ZŠS Uherský Brod</a:t>
            </a:r>
            <a:br>
              <a:rPr lang="cs-CZ" sz="2000" dirty="0"/>
            </a:br>
            <a:r>
              <a:rPr lang="cs-CZ" sz="2000" dirty="0"/>
              <a:t> projekt č. </a:t>
            </a:r>
            <a:r>
              <a:rPr lang="cs-CZ" sz="2000" dirty="0" smtClean="0"/>
              <a:t>CZ.1.07/1.4.00/21.0961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Angličtina pro 2. stupeň</a:t>
            </a:r>
            <a:br>
              <a:rPr lang="cs-CZ" sz="2000" dirty="0"/>
            </a:br>
            <a:r>
              <a:rPr lang="cs-CZ" sz="2000" dirty="0"/>
              <a:t>Č. </a:t>
            </a:r>
            <a:r>
              <a:rPr lang="cs-CZ" sz="2000" dirty="0" err="1"/>
              <a:t>DUMu</a:t>
            </a:r>
            <a:r>
              <a:rPr lang="cs-CZ" sz="2000" dirty="0"/>
              <a:t>:  </a:t>
            </a:r>
            <a:r>
              <a:rPr lang="cs-CZ" sz="2000" dirty="0" smtClean="0"/>
              <a:t>VY_22_INOVACE_03_Easter in </a:t>
            </a:r>
            <a:r>
              <a:rPr lang="cs-CZ" sz="2000" dirty="0" err="1" smtClean="0"/>
              <a:t>England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smtClean="0"/>
              <a:t>Mgr. Renata </a:t>
            </a:r>
            <a:r>
              <a:rPr lang="cs-CZ" sz="2000" dirty="0" err="1"/>
              <a:t>Václavíčková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7433" y="40466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8908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23528" y="2248347"/>
            <a:ext cx="8568951" cy="38778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Prezentace slouží k seznámení žáků </a:t>
            </a:r>
            <a:r>
              <a:rPr lang="cs-CZ" sz="2000" dirty="0"/>
              <a:t>s velikonočními </a:t>
            </a:r>
            <a:r>
              <a:rPr lang="cs-CZ" sz="2000" dirty="0" smtClean="0"/>
              <a:t>zvyky v Anglii.</a:t>
            </a:r>
          </a:p>
          <a:p>
            <a:pPr marL="0" indent="0">
              <a:buNone/>
            </a:pPr>
            <a:r>
              <a:rPr lang="cs-CZ" sz="2000" dirty="0" smtClean="0"/>
              <a:t>Je určena žákům 7. – 9. ročníku.</a:t>
            </a:r>
          </a:p>
          <a:p>
            <a:pPr marL="0" indent="0">
              <a:buNone/>
            </a:pPr>
            <a:r>
              <a:rPr lang="cs-CZ" sz="2000" dirty="0" smtClean="0"/>
              <a:t>VM byl vytvořen v dubnu 2012.</a:t>
            </a: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4426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EASTER</a:t>
            </a:r>
            <a:endParaRPr lang="cs-CZ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EGG</a:t>
            </a:r>
          </a:p>
          <a:p>
            <a:r>
              <a:rPr lang="cs-CZ" dirty="0" smtClean="0"/>
              <a:t>COLOURED EGG</a:t>
            </a:r>
          </a:p>
          <a:p>
            <a:r>
              <a:rPr lang="cs-CZ" dirty="0" smtClean="0"/>
              <a:t>EASTER BUNNY</a:t>
            </a:r>
          </a:p>
          <a:p>
            <a:r>
              <a:rPr lang="cs-CZ" dirty="0" smtClean="0"/>
              <a:t>CHOCOLATE</a:t>
            </a:r>
          </a:p>
          <a:p>
            <a:r>
              <a:rPr lang="cs-CZ" dirty="0" smtClean="0"/>
              <a:t>HOT CROSS BUNS</a:t>
            </a:r>
          </a:p>
          <a:p>
            <a:r>
              <a:rPr lang="cs-CZ" dirty="0" smtClean="0"/>
              <a:t>CHICKEN</a:t>
            </a:r>
          </a:p>
          <a:p>
            <a:r>
              <a:rPr lang="cs-CZ" dirty="0" smtClean="0"/>
              <a:t>SHEEP</a:t>
            </a:r>
          </a:p>
          <a:p>
            <a:r>
              <a:rPr lang="cs-CZ" dirty="0" smtClean="0"/>
              <a:t>GRASS</a:t>
            </a:r>
          </a:p>
          <a:p>
            <a:endParaRPr lang="cs-CZ" dirty="0"/>
          </a:p>
        </p:txBody>
      </p:sp>
      <p:sp>
        <p:nvSpPr>
          <p:cNvPr id="19" name="Zástupný symbol pro obsah 18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VAJÍČKO</a:t>
            </a:r>
          </a:p>
          <a:p>
            <a:r>
              <a:rPr lang="cs-CZ" dirty="0" smtClean="0"/>
              <a:t>KRASLICE</a:t>
            </a:r>
          </a:p>
          <a:p>
            <a:r>
              <a:rPr lang="cs-CZ" dirty="0" smtClean="0"/>
              <a:t>VELIKONOČNÍ ZAJÍC</a:t>
            </a:r>
          </a:p>
          <a:p>
            <a:r>
              <a:rPr lang="cs-CZ" dirty="0" smtClean="0"/>
              <a:t>ČOKOLÁDA</a:t>
            </a:r>
          </a:p>
          <a:p>
            <a:r>
              <a:rPr lang="cs-CZ" dirty="0" smtClean="0"/>
              <a:t>VDOLKY</a:t>
            </a:r>
          </a:p>
          <a:p>
            <a:r>
              <a:rPr lang="cs-CZ" dirty="0" smtClean="0"/>
              <a:t>KUŘE</a:t>
            </a:r>
          </a:p>
          <a:p>
            <a:r>
              <a:rPr lang="cs-CZ" dirty="0" smtClean="0"/>
              <a:t>OVCE</a:t>
            </a:r>
          </a:p>
          <a:p>
            <a:r>
              <a:rPr lang="cs-CZ" dirty="0" smtClean="0"/>
              <a:t>TRÁVA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4852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836712"/>
            <a:ext cx="3528392" cy="2492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5" y="3809956"/>
            <a:ext cx="2592288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933056"/>
            <a:ext cx="3816424" cy="2634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011287"/>
            <a:ext cx="3096558" cy="23042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251520" y="234950"/>
            <a:ext cx="8712967" cy="482600"/>
          </a:xfrm>
        </p:spPr>
        <p:txBody>
          <a:bodyPr/>
          <a:lstStyle/>
          <a:p>
            <a:pPr algn="l"/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?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 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COLOURED EGGS, EASTER BUNNY, CHICKEN, SHEEP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8451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EASTER in </a:t>
            </a:r>
            <a:r>
              <a:rPr lang="cs-CZ" dirty="0" err="1" smtClean="0"/>
              <a:t>England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251520" y="2132856"/>
            <a:ext cx="4238184" cy="4176464"/>
          </a:xfrm>
        </p:spPr>
        <p:txBody>
          <a:bodyPr>
            <a:normAutofit/>
          </a:bodyPr>
          <a:lstStyle/>
          <a:p>
            <a:r>
              <a:rPr lang="cs-CZ" dirty="0" smtClean="0"/>
              <a:t>EGG HUNT</a:t>
            </a:r>
          </a:p>
          <a:p>
            <a:r>
              <a:rPr lang="cs-CZ" dirty="0" smtClean="0"/>
              <a:t>EGG ROLLING</a:t>
            </a:r>
          </a:p>
          <a:p>
            <a:r>
              <a:rPr lang="cs-CZ" dirty="0" smtClean="0"/>
              <a:t>EASTER BONNETS</a:t>
            </a:r>
          </a:p>
          <a:p>
            <a:r>
              <a:rPr lang="cs-CZ" dirty="0" smtClean="0"/>
              <a:t>MORRIS DANCERS</a:t>
            </a:r>
          </a:p>
          <a:p>
            <a:r>
              <a:rPr lang="cs-CZ" dirty="0" smtClean="0"/>
              <a:t>PALM SUNDAY</a:t>
            </a:r>
          </a:p>
          <a:p>
            <a:r>
              <a:rPr lang="cs-CZ" dirty="0" smtClean="0"/>
              <a:t>MAUNDY THURSDAY</a:t>
            </a:r>
          </a:p>
          <a:p>
            <a:r>
              <a:rPr lang="cs-CZ" dirty="0" smtClean="0"/>
              <a:t>GOOD FRIDAY</a:t>
            </a:r>
          </a:p>
          <a:p>
            <a:r>
              <a:rPr lang="cs-CZ" dirty="0" smtClean="0"/>
              <a:t>EASTER SUNDAY</a:t>
            </a:r>
          </a:p>
          <a:p>
            <a:r>
              <a:rPr lang="cs-CZ" dirty="0" smtClean="0"/>
              <a:t>EASTER MONDAY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355976" y="2132856"/>
            <a:ext cx="4680519" cy="3984480"/>
          </a:xfrm>
        </p:spPr>
        <p:txBody>
          <a:bodyPr/>
          <a:lstStyle/>
          <a:p>
            <a:r>
              <a:rPr lang="cs-CZ" dirty="0" smtClean="0"/>
              <a:t>HON NA VAJÍČKA</a:t>
            </a:r>
          </a:p>
          <a:p>
            <a:r>
              <a:rPr lang="cs-CZ" dirty="0" smtClean="0"/>
              <a:t>KUTÁLENÍ VAJEC</a:t>
            </a:r>
          </a:p>
          <a:p>
            <a:r>
              <a:rPr lang="cs-CZ" dirty="0" smtClean="0"/>
              <a:t>VELIKONOČNÍ KLOBOUKY</a:t>
            </a:r>
          </a:p>
          <a:p>
            <a:r>
              <a:rPr lang="cs-CZ" dirty="0" smtClean="0"/>
              <a:t>JARNÍ TANCE</a:t>
            </a:r>
          </a:p>
          <a:p>
            <a:r>
              <a:rPr lang="cs-CZ" dirty="0" smtClean="0"/>
              <a:t>KVĚTNÁ NEDĚLE</a:t>
            </a:r>
          </a:p>
          <a:p>
            <a:r>
              <a:rPr lang="cs-CZ" dirty="0" smtClean="0"/>
              <a:t>ZELENÝ ČTVRTEK</a:t>
            </a:r>
          </a:p>
          <a:p>
            <a:r>
              <a:rPr lang="cs-CZ" dirty="0" smtClean="0"/>
              <a:t>VELKÝ PÁTEK</a:t>
            </a:r>
          </a:p>
          <a:p>
            <a:r>
              <a:rPr lang="cs-CZ" dirty="0" smtClean="0"/>
              <a:t>VELIKONOČNÍ NEDĚLE</a:t>
            </a:r>
          </a:p>
          <a:p>
            <a:r>
              <a:rPr lang="cs-CZ" dirty="0" smtClean="0"/>
              <a:t>VELIKONOČNÍ PONDĚLÍ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7023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 smtClean="0"/>
              <a:t>DOPLŇ.</a:t>
            </a:r>
            <a:endParaRPr lang="cs-CZ" sz="24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VAJÍČKO</a:t>
            </a:r>
          </a:p>
          <a:p>
            <a:pPr marL="0" indent="0">
              <a:buNone/>
            </a:pPr>
            <a:r>
              <a:rPr lang="cs-CZ" dirty="0" smtClean="0"/>
              <a:t>PONDĚLÍ</a:t>
            </a:r>
          </a:p>
          <a:p>
            <a:pPr marL="0" indent="0">
              <a:buNone/>
            </a:pPr>
            <a:r>
              <a:rPr lang="cs-CZ" dirty="0" smtClean="0"/>
              <a:t>OVCE</a:t>
            </a:r>
          </a:p>
          <a:p>
            <a:pPr marL="0" indent="0">
              <a:buNone/>
            </a:pPr>
            <a:r>
              <a:rPr lang="cs-CZ" dirty="0" smtClean="0"/>
              <a:t>ČOKOLÁDA</a:t>
            </a:r>
          </a:p>
          <a:p>
            <a:pPr marL="0" indent="0">
              <a:buNone/>
            </a:pPr>
            <a:r>
              <a:rPr lang="cs-CZ" dirty="0" smtClean="0"/>
              <a:t>KUŘE</a:t>
            </a:r>
          </a:p>
          <a:p>
            <a:pPr marL="0" indent="0">
              <a:buNone/>
            </a:pPr>
            <a:r>
              <a:rPr lang="cs-CZ" dirty="0" smtClean="0"/>
              <a:t>TRÁVA</a:t>
            </a:r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4"/>
          </p:nvPr>
        </p:nvSpPr>
        <p:spPr>
          <a:xfrm>
            <a:off x="3635896" y="2240280"/>
            <a:ext cx="4813159" cy="3877056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__</a:t>
            </a:r>
            <a:r>
              <a:rPr lang="cs-CZ" dirty="0" smtClean="0"/>
              <a:t>  __  __</a:t>
            </a:r>
          </a:p>
          <a:p>
            <a:r>
              <a:rPr lang="cs-CZ" dirty="0" smtClean="0"/>
              <a:t>__  __  __  __  </a:t>
            </a:r>
            <a:r>
              <a:rPr lang="cs-CZ" dirty="0" smtClean="0">
                <a:solidFill>
                  <a:srgbClr val="FF0000"/>
                </a:solidFill>
              </a:rPr>
              <a:t>__</a:t>
            </a:r>
            <a:r>
              <a:rPr lang="cs-CZ" dirty="0" smtClean="0"/>
              <a:t>  __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__</a:t>
            </a:r>
            <a:r>
              <a:rPr lang="cs-CZ" dirty="0" smtClean="0"/>
              <a:t>  __  __  __  __</a:t>
            </a:r>
          </a:p>
          <a:p>
            <a:r>
              <a:rPr lang="cs-CZ" dirty="0" smtClean="0"/>
              <a:t>__  __  __  __  __  __  __  </a:t>
            </a:r>
            <a:r>
              <a:rPr lang="cs-CZ" dirty="0" smtClean="0">
                <a:solidFill>
                  <a:srgbClr val="FF0000"/>
                </a:solidFill>
              </a:rPr>
              <a:t>__</a:t>
            </a:r>
            <a:r>
              <a:rPr lang="cs-CZ" dirty="0" smtClean="0"/>
              <a:t>  __</a:t>
            </a:r>
          </a:p>
          <a:p>
            <a:r>
              <a:rPr lang="cs-CZ" dirty="0" smtClean="0"/>
              <a:t>__  __  __  __  __  </a:t>
            </a:r>
            <a:r>
              <a:rPr lang="cs-CZ" dirty="0" smtClean="0">
                <a:solidFill>
                  <a:srgbClr val="FF0000"/>
                </a:solidFill>
              </a:rPr>
              <a:t>__  </a:t>
            </a:r>
            <a:r>
              <a:rPr lang="cs-CZ" dirty="0" smtClean="0"/>
              <a:t>__</a:t>
            </a:r>
          </a:p>
          <a:p>
            <a:r>
              <a:rPr lang="cs-CZ" dirty="0" smtClean="0"/>
              <a:t>__  </a:t>
            </a:r>
            <a:r>
              <a:rPr lang="cs-CZ" dirty="0" smtClean="0">
                <a:solidFill>
                  <a:srgbClr val="FF0000"/>
                </a:solidFill>
              </a:rPr>
              <a:t>__</a:t>
            </a:r>
            <a:r>
              <a:rPr lang="cs-CZ" dirty="0" smtClean="0"/>
              <a:t>  __  __  __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9550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GG</a:t>
            </a:r>
          </a:p>
          <a:p>
            <a:r>
              <a:rPr lang="cs-CZ" dirty="0" smtClean="0"/>
              <a:t>MOND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HEEP</a:t>
            </a:r>
          </a:p>
          <a:p>
            <a:r>
              <a:rPr lang="cs-CZ" dirty="0" smtClean="0"/>
              <a:t>CHOCOLA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E</a:t>
            </a:r>
          </a:p>
          <a:p>
            <a:r>
              <a:rPr lang="cs-CZ" dirty="0" smtClean="0"/>
              <a:t>CHICK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N</a:t>
            </a:r>
          </a:p>
          <a:p>
            <a:r>
              <a:rPr lang="cs-CZ" dirty="0" smtClean="0"/>
              <a:t>G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r>
              <a:rPr lang="cs-CZ" dirty="0" smtClean="0"/>
              <a:t>ASS</a:t>
            </a:r>
          </a:p>
          <a:p>
            <a:endParaRPr lang="cs-CZ" dirty="0"/>
          </a:p>
          <a:p>
            <a:r>
              <a:rPr lang="cs-CZ" i="1" dirty="0" smtClean="0">
                <a:solidFill>
                  <a:srgbClr val="FF0000"/>
                </a:solidFill>
              </a:rPr>
              <a:t>EASTER = VELIKONOCE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 smtClean="0"/>
              <a:t>ŘEŠENÍ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52387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>
                <a:hlinkClick r:id="rId2"/>
              </a:rPr>
              <a:t>http://office.microsoft.com</a:t>
            </a:r>
            <a:r>
              <a:rPr lang="cs-CZ" dirty="0"/>
              <a:t> - obrázky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 smtClean="0"/>
              <a:t>CITACE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333810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558</TotalTime>
  <Words>165</Words>
  <Application>Microsoft Office PowerPoint</Application>
  <PresentationFormat>Předvádění na obrazovce (4:3)</PresentationFormat>
  <Paragraphs>66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Tvrdý obal</vt:lpstr>
      <vt:lpstr>ZŠP a ZŠS Uherský Brod  projekt č. CZ.1.07/1.4.00/21.0961    Angličtina pro 2. stupeň Č. DUMu:  VY_22_INOVACE_03_Easter in England   Autor: Mgr. Renata Václavíčková </vt:lpstr>
      <vt:lpstr>ANOTACE</vt:lpstr>
      <vt:lpstr>EASTER</vt:lpstr>
      <vt:lpstr>?  COLOURED EGGS, EASTER BUNNY, CHICKEN, SHEEP</vt:lpstr>
      <vt:lpstr>EASTER in England</vt:lpstr>
      <vt:lpstr>DOPLŇ.</vt:lpstr>
      <vt:lpstr>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 Angličtina pro 2. stupeň Č. DUMu:  VY_22_INOVACE_04_BARVY   Autor: Renata Václavíčková</dc:title>
  <dc:creator>PC-1SLG</dc:creator>
  <cp:lastModifiedBy>PC-1SLG</cp:lastModifiedBy>
  <cp:revision>13</cp:revision>
  <dcterms:created xsi:type="dcterms:W3CDTF">2012-04-02T04:42:32Z</dcterms:created>
  <dcterms:modified xsi:type="dcterms:W3CDTF">2012-06-21T21:37:13Z</dcterms:modified>
</cp:coreProperties>
</file>