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2" r:id="rId2"/>
    <p:sldId id="256" r:id="rId3"/>
    <p:sldId id="261" r:id="rId4"/>
    <p:sldId id="258" r:id="rId5"/>
    <p:sldId id="262" r:id="rId6"/>
    <p:sldId id="264" r:id="rId7"/>
    <p:sldId id="265" r:id="rId8"/>
    <p:sldId id="266" r:id="rId9"/>
    <p:sldId id="259" r:id="rId10"/>
    <p:sldId id="267" r:id="rId11"/>
    <p:sldId id="268" r:id="rId12"/>
    <p:sldId id="269" r:id="rId13"/>
    <p:sldId id="271" r:id="rId14"/>
    <p:sldId id="270" r:id="rId15"/>
    <p:sldId id="263" r:id="rId16"/>
    <p:sldId id="260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EAB0777-4C60-462E-A92C-CDAFD498799C}" type="datetimeFigureOut">
              <a:rPr lang="en-US" smtClean="0"/>
              <a:t>6/21/2012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3.emf"/><Relationship Id="rId7" Type="http://schemas.openxmlformats.org/officeDocument/2006/relationships/image" Target="../media/image7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emf"/><Relationship Id="rId5" Type="http://schemas.openxmlformats.org/officeDocument/2006/relationships/image" Target="../media/image9.emf"/><Relationship Id="rId4" Type="http://schemas.openxmlformats.org/officeDocument/2006/relationships/image" Target="../media/image10.e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19.emf"/><Relationship Id="rId7" Type="http://schemas.openxmlformats.org/officeDocument/2006/relationships/image" Target="../media/image15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5" Type="http://schemas.openxmlformats.org/officeDocument/2006/relationships/image" Target="../media/image16.emf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772816"/>
            <a:ext cx="7772400" cy="3456384"/>
          </a:xfrm>
        </p:spPr>
        <p:txBody>
          <a:bodyPr>
            <a:no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ZŠP a </a:t>
            </a:r>
            <a:r>
              <a:rPr lang="cs-CZ" sz="2000" dirty="0" smtClean="0"/>
              <a:t>ZŠS Uherský Brod</a:t>
            </a:r>
            <a:br>
              <a:rPr lang="cs-CZ" sz="2000" dirty="0" smtClean="0"/>
            </a:br>
            <a:r>
              <a:rPr lang="cs-CZ" sz="2000" dirty="0" smtClean="0"/>
              <a:t> projekt č. CZ.1.07/1.4.00/21.0961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400" dirty="0" smtClean="0"/>
              <a:t>Angličtina pro 2. stupeň</a:t>
            </a:r>
            <a:br>
              <a:rPr lang="cs-CZ" sz="2400" dirty="0" smtClean="0"/>
            </a:br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VY_22_INOVACE_04_JÍDLO A PITÍ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29200"/>
            <a:ext cx="6400800" cy="409600"/>
          </a:xfrm>
        </p:spPr>
        <p:txBody>
          <a:bodyPr>
            <a:noAutofit/>
          </a:bodyPr>
          <a:lstStyle/>
          <a:p>
            <a:r>
              <a:rPr lang="cs-CZ" sz="2400" dirty="0" smtClean="0"/>
              <a:t>Autor: Mgr. Renata </a:t>
            </a:r>
            <a:r>
              <a:rPr lang="cs-CZ" sz="2400" dirty="0" err="1" smtClean="0"/>
              <a:t>Václavíčková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9831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7221393" cy="120248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Anotace: </a:t>
            </a:r>
            <a:r>
              <a:rPr lang="cs-CZ" sz="2400" dirty="0" smtClean="0"/>
              <a:t>Prezentace slouží </a:t>
            </a:r>
            <a:r>
              <a:rPr lang="cs-CZ" sz="2400" dirty="0" smtClean="0"/>
              <a:t>k </a:t>
            </a:r>
            <a:r>
              <a:rPr lang="cs-CZ" sz="2400" dirty="0" smtClean="0"/>
              <a:t>výuce dané </a:t>
            </a:r>
            <a:r>
              <a:rPr lang="cs-CZ" sz="2400" dirty="0" smtClean="0"/>
              <a:t>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VM byl vytvořen v dubnu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7366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PC-1SLG\AppData\Local\Microsoft\Windows\Temporary Internet Files\Content.IE5\XLR1J5K6\MC90044177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348880"/>
            <a:ext cx="27432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BREAD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8659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36912"/>
            <a:ext cx="273630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785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225" y="2481155"/>
            <a:ext cx="316835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CHEESE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657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76872"/>
            <a:ext cx="2664296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4831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007" y="2492896"/>
            <a:ext cx="403244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BUTTER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788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197" y="2348880"/>
            <a:ext cx="381642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221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352839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ICE-CREAM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561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38254"/>
            <a:ext cx="3240360" cy="345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CHOCOLATE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90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76872"/>
            <a:ext cx="360040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899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72181"/>
            <a:ext cx="4392488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498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44398"/>
            <a:ext cx="2808312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SHAKE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526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PC-1SLG\AppData\Local\Microsoft\Windows\Temporary Internet Files\Content.IE5\S7687CZ2\MC9004417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12" y="2204864"/>
            <a:ext cx="27432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WATER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223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4104456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YOGHURT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3603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48880"/>
            <a:ext cx="381642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33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7109261" cy="432048"/>
          </a:xfrm>
        </p:spPr>
        <p:txBody>
          <a:bodyPr>
            <a:noAutofit/>
          </a:bodyPr>
          <a:lstStyle/>
          <a:p>
            <a:pPr algn="l"/>
            <a:r>
              <a:rPr lang="cs-CZ" sz="1600" dirty="0" smtClean="0"/>
              <a:t>K obrázkům přiřaď názvy:</a:t>
            </a:r>
            <a:br>
              <a:rPr lang="cs-CZ" sz="1600" dirty="0" smtClean="0"/>
            </a:br>
            <a:r>
              <a:rPr lang="cs-CZ" sz="1800" i="1" dirty="0" smtClean="0"/>
              <a:t>ROLL, CHEESE, HAM, BUTTER, BREAD, CHOCOLATE, EGG</a:t>
            </a:r>
            <a:endParaRPr lang="cs-CZ" sz="1800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91" y="1590688"/>
            <a:ext cx="2320805" cy="208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4610">
            <a:off x="7119719" y="-245658"/>
            <a:ext cx="1520081" cy="2487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85859">
            <a:off x="331396" y="4300378"/>
            <a:ext cx="2520280" cy="1908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37112"/>
            <a:ext cx="1542150" cy="2116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397" y="4100488"/>
            <a:ext cx="214684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52593">
            <a:off x="2984662" y="1338124"/>
            <a:ext cx="1821893" cy="2235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 descr="C:\Users\PC-1SLG\AppData\Local\Microsoft\Windows\Temporary Internet Files\Content.IE5\XLR1J5K6\MC90044177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8754">
            <a:off x="5449815" y="2313173"/>
            <a:ext cx="3197597" cy="190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8459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128792" cy="936104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K obrázkům přiřaď názvy: </a:t>
            </a:r>
            <a:br>
              <a:rPr lang="cs-CZ" sz="1600" dirty="0" smtClean="0"/>
            </a:br>
            <a:r>
              <a:rPr lang="cs-CZ" sz="2000" i="1" dirty="0" smtClean="0"/>
              <a:t>TEA, MILK, WATER, SHAKE, BEER, YOGHURT, ICE-CREAM</a:t>
            </a:r>
            <a:endParaRPr lang="cs-CZ" sz="2000" i="1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2664296" cy="2422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3724436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C:\Users\PC-1SLG\AppData\Local\Microsoft\Windows\Temporary Internet Files\Content.IE5\S7687CZ2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325475"/>
            <a:ext cx="24482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2215"/>
            <a:ext cx="1882225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36015">
            <a:off x="7695331" y="1044811"/>
            <a:ext cx="1188132" cy="2158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383" y="1556792"/>
            <a:ext cx="234026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3776">
            <a:off x="352295" y="4516711"/>
            <a:ext cx="1811863" cy="2193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71152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95023" y="188641"/>
            <a:ext cx="6965245" cy="36004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/>
              <a:t>Spojuj.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692696"/>
            <a:ext cx="3455240" cy="5472608"/>
          </a:xfrm>
        </p:spPr>
        <p:txBody>
          <a:bodyPr>
            <a:noAutofit/>
          </a:bodyPr>
          <a:lstStyle/>
          <a:p>
            <a:r>
              <a:rPr lang="cs-CZ" sz="2000" dirty="0" smtClean="0"/>
              <a:t>SHAKE</a:t>
            </a:r>
          </a:p>
          <a:p>
            <a:r>
              <a:rPr lang="cs-CZ" sz="2000" dirty="0" smtClean="0"/>
              <a:t>BREAD</a:t>
            </a:r>
          </a:p>
          <a:p>
            <a:r>
              <a:rPr lang="cs-CZ" sz="2000" dirty="0" smtClean="0"/>
              <a:t>MILK</a:t>
            </a:r>
          </a:p>
          <a:p>
            <a:r>
              <a:rPr lang="cs-CZ" sz="2000" dirty="0" smtClean="0"/>
              <a:t>HAM</a:t>
            </a:r>
          </a:p>
          <a:p>
            <a:r>
              <a:rPr lang="cs-CZ" sz="2000" dirty="0" smtClean="0"/>
              <a:t>WATER</a:t>
            </a:r>
          </a:p>
          <a:p>
            <a:r>
              <a:rPr lang="cs-CZ" sz="2000" dirty="0" smtClean="0"/>
              <a:t>ROLL</a:t>
            </a:r>
          </a:p>
          <a:p>
            <a:r>
              <a:rPr lang="cs-CZ" sz="2000" dirty="0" smtClean="0"/>
              <a:t>CHEESE</a:t>
            </a:r>
          </a:p>
          <a:p>
            <a:r>
              <a:rPr lang="cs-CZ" sz="2000" dirty="0" smtClean="0"/>
              <a:t>CHOCOLATE</a:t>
            </a:r>
          </a:p>
          <a:p>
            <a:r>
              <a:rPr lang="cs-CZ" sz="2000" dirty="0" smtClean="0"/>
              <a:t>EGG</a:t>
            </a:r>
          </a:p>
          <a:p>
            <a:r>
              <a:rPr lang="cs-CZ" sz="2000" dirty="0" smtClean="0"/>
              <a:t>BUTTER</a:t>
            </a:r>
          </a:p>
          <a:p>
            <a:r>
              <a:rPr lang="cs-CZ" sz="2000" dirty="0" smtClean="0"/>
              <a:t>TEA</a:t>
            </a:r>
          </a:p>
          <a:p>
            <a:r>
              <a:rPr lang="cs-CZ" sz="2000" dirty="0" smtClean="0"/>
              <a:t>YOGHURT</a:t>
            </a:r>
          </a:p>
          <a:p>
            <a:r>
              <a:rPr lang="cs-CZ" sz="2000" dirty="0" smtClean="0"/>
              <a:t>JUICE</a:t>
            </a:r>
          </a:p>
          <a:p>
            <a:r>
              <a:rPr lang="cs-CZ" sz="2000" dirty="0" smtClean="0"/>
              <a:t>ICE-CREAM</a:t>
            </a:r>
          </a:p>
          <a:p>
            <a:r>
              <a:rPr lang="cs-CZ" sz="2000" dirty="0" smtClean="0"/>
              <a:t>BEER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63440" y="692696"/>
            <a:ext cx="3200400" cy="5472608"/>
          </a:xfrm>
        </p:spPr>
        <p:txBody>
          <a:bodyPr>
            <a:noAutofit/>
          </a:bodyPr>
          <a:lstStyle/>
          <a:p>
            <a:r>
              <a:rPr lang="cs-CZ" sz="2000" dirty="0" smtClean="0"/>
              <a:t>ŠUNKA</a:t>
            </a:r>
          </a:p>
          <a:p>
            <a:r>
              <a:rPr lang="cs-CZ" sz="2000" dirty="0" smtClean="0"/>
              <a:t>ČOKOLÁDA</a:t>
            </a:r>
          </a:p>
          <a:p>
            <a:r>
              <a:rPr lang="cs-CZ" sz="2000" dirty="0" smtClean="0"/>
              <a:t>VEJCE</a:t>
            </a:r>
          </a:p>
          <a:p>
            <a:r>
              <a:rPr lang="cs-CZ" sz="2000" dirty="0" smtClean="0"/>
              <a:t>ROHLÍK</a:t>
            </a:r>
          </a:p>
          <a:p>
            <a:r>
              <a:rPr lang="cs-CZ" sz="2000" dirty="0" smtClean="0"/>
              <a:t>JOGURT</a:t>
            </a:r>
          </a:p>
          <a:p>
            <a:r>
              <a:rPr lang="cs-CZ" sz="2000" dirty="0" smtClean="0"/>
              <a:t>KOKTEJL</a:t>
            </a:r>
          </a:p>
          <a:p>
            <a:r>
              <a:rPr lang="cs-CZ" sz="2000" dirty="0" smtClean="0"/>
              <a:t>ZMRZLINA</a:t>
            </a:r>
          </a:p>
          <a:p>
            <a:r>
              <a:rPr lang="cs-CZ" sz="2000" dirty="0" smtClean="0"/>
              <a:t>MLÉKO</a:t>
            </a:r>
          </a:p>
          <a:p>
            <a:r>
              <a:rPr lang="cs-CZ" sz="2000" dirty="0" smtClean="0"/>
              <a:t>PIVO </a:t>
            </a:r>
          </a:p>
          <a:p>
            <a:r>
              <a:rPr lang="cs-CZ" sz="2000" dirty="0" smtClean="0"/>
              <a:t>ŠŤÁVA</a:t>
            </a:r>
          </a:p>
          <a:p>
            <a:r>
              <a:rPr lang="cs-CZ" sz="2000" dirty="0" smtClean="0"/>
              <a:t>CHLEBA</a:t>
            </a:r>
          </a:p>
          <a:p>
            <a:r>
              <a:rPr lang="cs-CZ" sz="2000" dirty="0" smtClean="0"/>
              <a:t>VODA</a:t>
            </a:r>
          </a:p>
          <a:p>
            <a:r>
              <a:rPr lang="cs-CZ" sz="2000" dirty="0" smtClean="0"/>
              <a:t>MÁSLO</a:t>
            </a:r>
          </a:p>
          <a:p>
            <a:r>
              <a:rPr lang="cs-CZ" sz="2000" dirty="0" smtClean="0"/>
              <a:t>SÝR</a:t>
            </a:r>
          </a:p>
          <a:p>
            <a:r>
              <a:rPr lang="cs-CZ" sz="2000" dirty="0" smtClean="0"/>
              <a:t>ČAJ</a:t>
            </a:r>
          </a:p>
        </p:txBody>
      </p:sp>
    </p:spTree>
    <p:extLst>
      <p:ext uri="{BB962C8B-B14F-4D97-AF65-F5344CB8AC3E}">
        <p14:creationId xmlns:p14="http://schemas.microsoft.com/office/powerpoint/2010/main" val="21407275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95023" y="817583"/>
            <a:ext cx="6965245" cy="52318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63040" y="1412776"/>
            <a:ext cx="6196405" cy="468052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SHAKE - KOKTEJL</a:t>
            </a:r>
            <a:endParaRPr lang="cs-CZ" dirty="0"/>
          </a:p>
          <a:p>
            <a:r>
              <a:rPr lang="cs-CZ" dirty="0" smtClean="0"/>
              <a:t>BREAD - CHLEBA</a:t>
            </a:r>
            <a:endParaRPr lang="cs-CZ" dirty="0"/>
          </a:p>
          <a:p>
            <a:r>
              <a:rPr lang="cs-CZ" dirty="0" smtClean="0"/>
              <a:t>MILK - MLÉKO</a:t>
            </a:r>
            <a:endParaRPr lang="cs-CZ" dirty="0"/>
          </a:p>
          <a:p>
            <a:r>
              <a:rPr lang="cs-CZ" dirty="0" smtClean="0"/>
              <a:t>HAM - ŠUNKA</a:t>
            </a:r>
            <a:endParaRPr lang="cs-CZ" dirty="0"/>
          </a:p>
          <a:p>
            <a:r>
              <a:rPr lang="cs-CZ" dirty="0" smtClean="0"/>
              <a:t>WATER - VODA</a:t>
            </a:r>
            <a:endParaRPr lang="cs-CZ" dirty="0"/>
          </a:p>
          <a:p>
            <a:r>
              <a:rPr lang="cs-CZ" dirty="0" smtClean="0"/>
              <a:t>ROLL - ROHLÍK</a:t>
            </a:r>
            <a:endParaRPr lang="cs-CZ" dirty="0"/>
          </a:p>
          <a:p>
            <a:r>
              <a:rPr lang="cs-CZ" dirty="0" smtClean="0"/>
              <a:t>CHEESE - SÝR</a:t>
            </a:r>
            <a:endParaRPr lang="cs-CZ" dirty="0"/>
          </a:p>
          <a:p>
            <a:r>
              <a:rPr lang="cs-CZ" dirty="0" smtClean="0"/>
              <a:t>CHOCOLATE - ČOKOLÁDA</a:t>
            </a:r>
            <a:endParaRPr lang="cs-CZ" dirty="0"/>
          </a:p>
          <a:p>
            <a:r>
              <a:rPr lang="cs-CZ" dirty="0" smtClean="0"/>
              <a:t>EGG - VEJCE</a:t>
            </a:r>
            <a:endParaRPr lang="cs-CZ" dirty="0"/>
          </a:p>
          <a:p>
            <a:r>
              <a:rPr lang="cs-CZ" dirty="0" smtClean="0"/>
              <a:t>BUTTER - MÁSLO</a:t>
            </a:r>
            <a:endParaRPr lang="cs-CZ" dirty="0"/>
          </a:p>
          <a:p>
            <a:r>
              <a:rPr lang="cs-CZ" dirty="0" smtClean="0"/>
              <a:t>TEA - ČAJ</a:t>
            </a:r>
            <a:endParaRPr lang="cs-CZ" dirty="0"/>
          </a:p>
          <a:p>
            <a:r>
              <a:rPr lang="cs-CZ" dirty="0" smtClean="0"/>
              <a:t>YOGHURT - JOGURT</a:t>
            </a:r>
            <a:endParaRPr lang="cs-CZ" dirty="0"/>
          </a:p>
          <a:p>
            <a:r>
              <a:rPr lang="cs-CZ" dirty="0" smtClean="0"/>
              <a:t>JUICE - DŽUS</a:t>
            </a:r>
            <a:endParaRPr lang="cs-CZ" dirty="0"/>
          </a:p>
          <a:p>
            <a:r>
              <a:rPr lang="cs-CZ" dirty="0" smtClean="0"/>
              <a:t>ICE-CREAM - ZMRZLINA</a:t>
            </a:r>
            <a:endParaRPr lang="cs-CZ" dirty="0"/>
          </a:p>
          <a:p>
            <a:r>
              <a:rPr lang="cs-CZ" dirty="0" smtClean="0"/>
              <a:t>BEER - PIVO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9681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</p:txBody>
      </p:sp>
    </p:spTree>
    <p:extLst>
      <p:ext uri="{BB962C8B-B14F-4D97-AF65-F5344CB8AC3E}">
        <p14:creationId xmlns:p14="http://schemas.microsoft.com/office/powerpoint/2010/main" val="907188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303</TotalTime>
  <Words>124</Words>
  <Application>Microsoft Office PowerPoint</Application>
  <PresentationFormat>Předvádění na obrazovce (4:3)</PresentationFormat>
  <Paragraphs>68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Špendlík</vt:lpstr>
      <vt:lpstr>                    ZŠP a ZŠS Uherský Brod  projekt č. CZ.1.07/1.4.00/21.0961  Angličtina pro 2. stupeň Č. DUMu:  VY_22_INOVACE_04_JÍDLO A PITÍ   </vt:lpstr>
      <vt:lpstr>Anotace: Prezentace slouží k výuce dané slovní zásoby.                 Je určena žákům 7. ročníku.                 VM byl vytvořen v dubnu 2012.</vt:lpstr>
      <vt:lpstr>BREAD</vt:lpstr>
      <vt:lpstr>ROLL</vt:lpstr>
      <vt:lpstr>CHEESE</vt:lpstr>
      <vt:lpstr>EGG</vt:lpstr>
      <vt:lpstr>BUTTER</vt:lpstr>
      <vt:lpstr>HAM</vt:lpstr>
      <vt:lpstr>ICE-CREAM</vt:lpstr>
      <vt:lpstr>CHOCOLATE</vt:lpstr>
      <vt:lpstr>BEER</vt:lpstr>
      <vt:lpstr>TEA</vt:lpstr>
      <vt:lpstr>SHAKE</vt:lpstr>
      <vt:lpstr>WATER</vt:lpstr>
      <vt:lpstr>YOGHURT</vt:lpstr>
      <vt:lpstr>MILK</vt:lpstr>
      <vt:lpstr>K obrázkům přiřaď názvy: ROLL, CHEESE, HAM, BUTTER, BREAD, CHOCOLATE, EGG</vt:lpstr>
      <vt:lpstr>K obrázkům přiřaď názvy:  TEA, MILK, WATER, SHAKE, BEER, YOGHURT, ICE-CREAM</vt:lpstr>
      <vt:lpstr>Spojuj.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jídlo</dc:title>
  <dc:creator>PC-1SLG</dc:creator>
  <cp:lastModifiedBy>PC-1SLG</cp:lastModifiedBy>
  <cp:revision>23</cp:revision>
  <dcterms:created xsi:type="dcterms:W3CDTF">2012-06-17T12:35:48Z</dcterms:created>
  <dcterms:modified xsi:type="dcterms:W3CDTF">2012-06-21T21:42:52Z</dcterms:modified>
</cp:coreProperties>
</file>