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2060848"/>
            <a:ext cx="8229600" cy="3168352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sz="2400" dirty="0">
                <a:solidFill>
                  <a:srgbClr val="FFC000"/>
                </a:solidFill>
              </a:rPr>
              <a:t>ZŠP a ZŠS Uherský Brod</a:t>
            </a:r>
            <a:br>
              <a:rPr lang="cs-CZ" sz="2400" dirty="0">
                <a:solidFill>
                  <a:srgbClr val="FFC000"/>
                </a:solidFill>
              </a:rPr>
            </a:br>
            <a:r>
              <a:rPr lang="cs-CZ" sz="2400" dirty="0">
                <a:solidFill>
                  <a:srgbClr val="FFC000"/>
                </a:solidFill>
              </a:rPr>
              <a:t> projekt č. CZ.1.07/1.4.00/21.0961</a:t>
            </a:r>
            <a:br>
              <a:rPr lang="cs-CZ" sz="2400" dirty="0">
                <a:solidFill>
                  <a:srgbClr val="FFC000"/>
                </a:solidFill>
              </a:rPr>
            </a:br>
            <a:r>
              <a:rPr lang="cs-CZ" sz="2400" dirty="0">
                <a:solidFill>
                  <a:srgbClr val="FFC000"/>
                </a:solidFill>
              </a:rPr>
              <a:t/>
            </a:r>
            <a:br>
              <a:rPr lang="cs-CZ" sz="2400" dirty="0">
                <a:solidFill>
                  <a:srgbClr val="FFC000"/>
                </a:solidFill>
              </a:rPr>
            </a:br>
            <a:r>
              <a:rPr lang="cs-CZ" sz="2400" dirty="0">
                <a:solidFill>
                  <a:srgbClr val="FFC000"/>
                </a:solidFill>
              </a:rPr>
              <a:t>Angličtina pro 2. stupeň</a:t>
            </a:r>
            <a:br>
              <a:rPr lang="cs-CZ" sz="2400" dirty="0">
                <a:solidFill>
                  <a:srgbClr val="FFC000"/>
                </a:solidFill>
              </a:rPr>
            </a:br>
            <a:r>
              <a:rPr lang="cs-CZ" sz="2000" dirty="0">
                <a:solidFill>
                  <a:srgbClr val="FFC000"/>
                </a:solidFill>
              </a:rPr>
              <a:t>Č. </a:t>
            </a:r>
            <a:r>
              <a:rPr lang="cs-CZ" sz="2000" dirty="0" err="1">
                <a:solidFill>
                  <a:srgbClr val="FFC000"/>
                </a:solidFill>
              </a:rPr>
              <a:t>DUMu</a:t>
            </a:r>
            <a:r>
              <a:rPr lang="cs-CZ" sz="2000" dirty="0">
                <a:solidFill>
                  <a:srgbClr val="FFC000"/>
                </a:solidFill>
              </a:rPr>
              <a:t>:  </a:t>
            </a:r>
            <a:r>
              <a:rPr lang="cs-CZ" sz="2000" dirty="0" smtClean="0">
                <a:solidFill>
                  <a:srgbClr val="FFC000"/>
                </a:solidFill>
              </a:rPr>
              <a:t>VY_22_INOVACE_05_let´s  go shopping</a:t>
            </a:r>
            <a:r>
              <a:rPr lang="cs-CZ" sz="2400" dirty="0">
                <a:solidFill>
                  <a:srgbClr val="FFC000"/>
                </a:solidFill>
              </a:rPr>
              <a:t/>
            </a:r>
            <a:br>
              <a:rPr lang="cs-CZ" sz="2400" dirty="0">
                <a:solidFill>
                  <a:srgbClr val="FFC000"/>
                </a:solidFill>
              </a:rPr>
            </a:br>
            <a:r>
              <a:rPr lang="cs-CZ" sz="2400" dirty="0">
                <a:solidFill>
                  <a:srgbClr val="FFC000"/>
                </a:solidFill>
              </a:rPr>
              <a:t/>
            </a:r>
            <a:br>
              <a:rPr lang="cs-CZ" sz="2400" dirty="0">
                <a:solidFill>
                  <a:srgbClr val="FFC000"/>
                </a:solidFill>
              </a:rPr>
            </a:br>
            <a:r>
              <a:rPr lang="cs-CZ" sz="2400" dirty="0">
                <a:solidFill>
                  <a:srgbClr val="FFC000"/>
                </a:solidFill>
              </a:rPr>
              <a:t/>
            </a:r>
            <a:br>
              <a:rPr lang="cs-CZ" sz="2400" dirty="0">
                <a:solidFill>
                  <a:srgbClr val="FFC000"/>
                </a:solidFill>
              </a:rPr>
            </a:br>
            <a:r>
              <a:rPr lang="cs-CZ" sz="2400" dirty="0">
                <a:solidFill>
                  <a:srgbClr val="FFC000"/>
                </a:solidFill>
              </a:rPr>
              <a:t>Autor</a:t>
            </a:r>
            <a:r>
              <a:rPr lang="cs-CZ" sz="2400" dirty="0" smtClean="0">
                <a:solidFill>
                  <a:srgbClr val="FFC000"/>
                </a:solidFill>
              </a:rPr>
              <a:t>: MGR.  </a:t>
            </a:r>
            <a:r>
              <a:rPr lang="cs-CZ" sz="2400" dirty="0">
                <a:solidFill>
                  <a:srgbClr val="FFC000"/>
                </a:solidFill>
              </a:rPr>
              <a:t>Renata </a:t>
            </a:r>
            <a:r>
              <a:rPr lang="cs-CZ" sz="2400" dirty="0" err="1">
                <a:solidFill>
                  <a:srgbClr val="FFC000"/>
                </a:solidFill>
              </a:rPr>
              <a:t>Václavíčková</a:t>
            </a:r>
            <a:r>
              <a:rPr lang="cs-CZ" sz="2400" dirty="0">
                <a:solidFill>
                  <a:srgbClr val="FFC000"/>
                </a:solidFill>
              </a:rPr>
              <a:t/>
            </a:r>
            <a:br>
              <a:rPr lang="cs-CZ" sz="2400" dirty="0">
                <a:solidFill>
                  <a:srgbClr val="FFC000"/>
                </a:solidFill>
              </a:rPr>
            </a:b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185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procvičení dané slovní zásoby.</a:t>
            </a:r>
            <a:br>
              <a:rPr lang="cs-CZ" sz="2000" dirty="0" smtClean="0"/>
            </a:br>
            <a:r>
              <a:rPr lang="cs-CZ" sz="2000" dirty="0" smtClean="0"/>
              <a:t>               Je určena žákům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VM byl vytvořen v dubnu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4659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Let´s</a:t>
            </a:r>
            <a:r>
              <a:rPr lang="cs-CZ" dirty="0" smtClean="0">
                <a:solidFill>
                  <a:srgbClr val="FFC000"/>
                </a:solidFill>
              </a:rPr>
              <a:t>  go  shopping.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/>
              <a:t>Pojďme nakupovat.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9778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I LIKE…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/>
              <a:t>Mám rád…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0872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I DON´T LIKE…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Nemám rád…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1816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I NEED…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/>
              <a:t>Potřebuji…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3159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SOME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algn="just"/>
            <a:r>
              <a:rPr lang="cs-CZ" sz="3600" dirty="0" smtClean="0"/>
              <a:t>- „nějaký“, „trochu“</a:t>
            </a:r>
          </a:p>
          <a:p>
            <a:pPr algn="just"/>
            <a:r>
              <a:rPr lang="cs-CZ" sz="3600" dirty="0" smtClean="0"/>
              <a:t>- vyjadřuje neurčité množství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3868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Zopakuj si.               </a:t>
            </a:r>
            <a:r>
              <a:rPr lang="cs-CZ" sz="2400" dirty="0" smtClean="0">
                <a:solidFill>
                  <a:srgbClr val="00B0F0"/>
                </a:solidFill>
              </a:rPr>
              <a:t> CO JÍME?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18457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BREAD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ROLL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CHEESE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EGG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BUTTER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HAM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YOGHURT</a:t>
            </a:r>
          </a:p>
          <a:p>
            <a:pPr marL="137160" indent="0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137160" indent="0">
              <a:buNone/>
            </a:pP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3285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CHLÉB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ROHLÍK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SÝR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VEJCE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MÁSLO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ŠUNKA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JOGURT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54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CO PIJEME?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641379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MILK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COKE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JUICE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WATER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TEA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SHAKE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MLÉKO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COLA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ŠŤÁVA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VODA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ČAJ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KOKTEJL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6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S POMOCÍ ŠIFROVACÍ TABULKY VYŘEŠ TAJENKU.</a:t>
            </a:r>
            <a:endParaRPr lang="cs-CZ" sz="2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55214390"/>
              </p:ext>
            </p:extLst>
          </p:nvPr>
        </p:nvGraphicFramePr>
        <p:xfrm>
          <a:off x="251520" y="836712"/>
          <a:ext cx="3888430" cy="58326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686"/>
                <a:gridCol w="777686"/>
                <a:gridCol w="777686"/>
                <a:gridCol w="777686"/>
                <a:gridCol w="777686"/>
              </a:tblGrid>
              <a:tr h="7290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1</a:t>
                      </a:r>
                      <a:r>
                        <a:rPr lang="cs-CZ" baseline="0" dirty="0" smtClean="0"/>
                        <a:t>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r>
                        <a:rPr lang="cs-CZ" dirty="0" smtClean="0"/>
                        <a:t>  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D</a:t>
                      </a:r>
                      <a:endParaRPr lang="cs-CZ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r>
                        <a:rPr lang="cs-CZ" dirty="0" smtClean="0"/>
                        <a:t> 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aseline="0" dirty="0" smtClean="0"/>
                        <a:t>    </a:t>
                      </a:r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H</a:t>
                      </a:r>
                      <a:endParaRPr lang="cs-CZ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r>
                        <a:rPr lang="cs-CZ" dirty="0" smtClean="0"/>
                        <a:t>  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 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L</a:t>
                      </a:r>
                      <a:endParaRPr lang="cs-CZ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r>
                        <a:rPr lang="cs-CZ" dirty="0" smtClean="0"/>
                        <a:t> 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P</a:t>
                      </a:r>
                      <a:endParaRPr lang="cs-CZ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r>
                        <a:rPr lang="cs-CZ" dirty="0" smtClean="0"/>
                        <a:t> 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 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T</a:t>
                      </a:r>
                      <a:endParaRPr lang="cs-CZ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r>
                        <a:rPr lang="cs-CZ" dirty="0" smtClean="0"/>
                        <a:t>   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U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X</a:t>
                      </a:r>
                      <a:endParaRPr lang="cs-CZ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r>
                        <a:rPr lang="cs-CZ" dirty="0" smtClean="0"/>
                        <a:t> 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     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88024" y="836712"/>
            <a:ext cx="3898776" cy="576064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41  </a:t>
            </a:r>
            <a:r>
              <a:rPr lang="cs-CZ" sz="2000" dirty="0" smtClean="0">
                <a:solidFill>
                  <a:srgbClr val="FFFF00"/>
                </a:solidFill>
              </a:rPr>
              <a:t>31 </a:t>
            </a:r>
            <a:r>
              <a:rPr lang="cs-CZ" sz="2000" dirty="0" smtClean="0"/>
              <a:t> 34  33</a:t>
            </a:r>
          </a:p>
          <a:p>
            <a:endParaRPr lang="cs-CZ" sz="2000" dirty="0"/>
          </a:p>
          <a:p>
            <a:r>
              <a:rPr lang="cs-CZ" sz="2000" dirty="0" smtClean="0"/>
              <a:t>52  43  </a:t>
            </a:r>
            <a:r>
              <a:rPr lang="cs-CZ" sz="2000" dirty="0" smtClean="0">
                <a:solidFill>
                  <a:srgbClr val="FFFF00"/>
                </a:solidFill>
              </a:rPr>
              <a:t>34 </a:t>
            </a:r>
            <a:r>
              <a:rPr lang="cs-CZ" sz="2000" dirty="0" smtClean="0"/>
              <a:t> 34</a:t>
            </a:r>
          </a:p>
          <a:p>
            <a:endParaRPr lang="cs-CZ" sz="2000" dirty="0"/>
          </a:p>
          <a:p>
            <a:r>
              <a:rPr lang="cs-CZ" sz="2000" dirty="0" smtClean="0"/>
              <a:t>32  61  </a:t>
            </a:r>
            <a:r>
              <a:rPr lang="cs-CZ" sz="2000" dirty="0" smtClean="0">
                <a:solidFill>
                  <a:srgbClr val="FFFF00"/>
                </a:solidFill>
              </a:rPr>
              <a:t>31</a:t>
            </a:r>
            <a:r>
              <a:rPr lang="cs-CZ" sz="2000" dirty="0" smtClean="0"/>
              <a:t>  13  21</a:t>
            </a:r>
          </a:p>
          <a:p>
            <a:endParaRPr lang="cs-CZ" sz="2000" dirty="0"/>
          </a:p>
          <a:p>
            <a:r>
              <a:rPr lang="cs-CZ" sz="2000" dirty="0" smtClean="0"/>
              <a:t>53  24  11  </a:t>
            </a:r>
            <a:r>
              <a:rPr lang="cs-CZ" sz="2000" dirty="0" smtClean="0">
                <a:solidFill>
                  <a:srgbClr val="FFFF00"/>
                </a:solidFill>
              </a:rPr>
              <a:t>33</a:t>
            </a:r>
            <a:r>
              <a:rPr lang="cs-CZ" sz="2000" dirty="0" smtClean="0"/>
              <a:t>  21</a:t>
            </a:r>
          </a:p>
          <a:p>
            <a:endParaRPr lang="cs-CZ" sz="2000" dirty="0"/>
          </a:p>
          <a:p>
            <a:r>
              <a:rPr lang="cs-CZ" sz="2000" dirty="0" smtClean="0"/>
              <a:t>54  </a:t>
            </a:r>
            <a:r>
              <a:rPr lang="cs-CZ" sz="2000" dirty="0" smtClean="0">
                <a:solidFill>
                  <a:srgbClr val="FFFF00"/>
                </a:solidFill>
              </a:rPr>
              <a:t>21 </a:t>
            </a:r>
            <a:r>
              <a:rPr lang="cs-CZ" sz="2000" dirty="0" smtClean="0"/>
              <a:t> 11</a:t>
            </a:r>
          </a:p>
          <a:p>
            <a:endParaRPr lang="cs-CZ" sz="2000" dirty="0"/>
          </a:p>
          <a:p>
            <a:r>
              <a:rPr lang="cs-CZ" sz="2000" dirty="0" smtClean="0"/>
              <a:t>71  43  23 </a:t>
            </a:r>
            <a:r>
              <a:rPr lang="cs-CZ" sz="2000" dirty="0" smtClean="0">
                <a:solidFill>
                  <a:srgbClr val="FFFF00"/>
                </a:solidFill>
              </a:rPr>
              <a:t> 24  </a:t>
            </a:r>
            <a:r>
              <a:rPr lang="cs-CZ" sz="2000" dirty="0" smtClean="0"/>
              <a:t>61  52  54</a:t>
            </a:r>
          </a:p>
          <a:p>
            <a:endParaRPr lang="cs-CZ" sz="2000" dirty="0"/>
          </a:p>
          <a:p>
            <a:r>
              <a:rPr lang="cs-CZ" sz="2000" dirty="0" smtClean="0"/>
              <a:t>63  </a:t>
            </a:r>
            <a:r>
              <a:rPr lang="cs-CZ" sz="2000" dirty="0" smtClean="0">
                <a:solidFill>
                  <a:srgbClr val="FFFF00"/>
                </a:solidFill>
              </a:rPr>
              <a:t>11</a:t>
            </a:r>
            <a:r>
              <a:rPr lang="cs-CZ" sz="2000" dirty="0" smtClean="0"/>
              <a:t>  54  21  52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FFFF00"/>
                </a:solidFill>
              </a:rPr>
              <a:t>41</a:t>
            </a:r>
            <a:r>
              <a:rPr lang="cs-CZ" sz="2000" dirty="0" smtClean="0"/>
              <a:t>  21  14  31  61  41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22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 (souřadnici tvoří „boční“ a </a:t>
            </a:r>
            <a:r>
              <a:rPr lang="cs-CZ" sz="2400" smtClean="0"/>
              <a:t>„horní“ číslice)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LK</a:t>
            </a:r>
          </a:p>
          <a:p>
            <a:r>
              <a:rPr lang="cs-CZ" dirty="0" smtClean="0"/>
              <a:t>RO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L</a:t>
            </a:r>
          </a:p>
          <a:p>
            <a:r>
              <a:rPr lang="cs-CZ" dirty="0" smtClean="0"/>
              <a:t>JU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CE</a:t>
            </a:r>
          </a:p>
          <a:p>
            <a:r>
              <a:rPr lang="cs-CZ" dirty="0" smtClean="0"/>
              <a:t>SHA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E</a:t>
            </a:r>
          </a:p>
          <a:p>
            <a:r>
              <a:rPr lang="cs-CZ" dirty="0" smtClean="0"/>
              <a:t>T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A</a:t>
            </a:r>
          </a:p>
          <a:p>
            <a:r>
              <a:rPr lang="cs-CZ" dirty="0" smtClean="0"/>
              <a:t>YOG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URT</a:t>
            </a:r>
          </a:p>
          <a:p>
            <a:r>
              <a:rPr lang="cs-CZ" dirty="0" smtClean="0"/>
              <a:t>W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TER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EDIUM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ham.     Mám rád/a šunku.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82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95</TotalTime>
  <Words>233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ZŠP a ZŠS Uherský Brod  projekt č. CZ.1.07/1.4.00/21.0961  Angličtina pro 2. stupeň Č. DUMu:  VY_22_INOVACE_05_let´s  go shopping   Autor: MGR.  Renata Václavíčková </vt:lpstr>
      <vt:lpstr>Anotace: Prezentace slouží k procvičení dané slovní zásoby.                Je určena žákům 8. ročníku.                VM byl vytvořen v dubnu 2012.</vt:lpstr>
      <vt:lpstr>Let´s  go  shopping.</vt:lpstr>
      <vt:lpstr>I LIKE…</vt:lpstr>
      <vt:lpstr>I DON´T LIKE…</vt:lpstr>
      <vt:lpstr>I NEED…</vt:lpstr>
      <vt:lpstr>SOME</vt:lpstr>
      <vt:lpstr>Zopakuj si.                CO JÍME?</vt:lpstr>
      <vt:lpstr>CO PIJEME?</vt:lpstr>
      <vt:lpstr>S POMOCÍ ŠIFROVACÍ TABULKY VYŘEŠ TAJENKU.</vt:lpstr>
      <vt:lpstr>ŘEŠENÍ (souřadnici tvoří „boční“ a „horní“ číslice)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VY_22_INOVACE_39_let´s go shopping   Autor: Renata Václavíčková</dc:title>
  <dc:creator>PC-1SLG</dc:creator>
  <cp:lastModifiedBy>PC-1SLG</cp:lastModifiedBy>
  <cp:revision>11</cp:revision>
  <dcterms:created xsi:type="dcterms:W3CDTF">2012-04-10T05:17:30Z</dcterms:created>
  <dcterms:modified xsi:type="dcterms:W3CDTF">2012-06-21T21:46:06Z</dcterms:modified>
</cp:coreProperties>
</file>