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6" d="100"/>
          <a:sy n="66" d="100"/>
        </p:scale>
        <p:origin x="-1506" y="-42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5" name="Date Placeholder 14"/>
          <p:cNvSpPr>
            <a:spLocks noGrp="1"/>
          </p:cNvSpPr>
          <p:nvPr>
            <p:ph type="dt" sz="half" idx="10"/>
          </p:nvPr>
        </p:nvSpPr>
        <p:spPr/>
        <p:txBody>
          <a:bodyPr/>
          <a:lstStyle/>
          <a:p>
            <a:fld id="{0EAB0777-4C60-462E-A92C-CDAFD498799C}" type="datetimeFigureOut">
              <a:rPr lang="en-US" smtClean="0"/>
              <a:t>6/21/2012</a:t>
            </a:fld>
            <a:endParaRPr lang="en-US"/>
          </a:p>
        </p:txBody>
      </p:sp>
      <p:sp>
        <p:nvSpPr>
          <p:cNvPr id="16" name="Slide Number Placeholder 15"/>
          <p:cNvSpPr>
            <a:spLocks noGrp="1"/>
          </p:cNvSpPr>
          <p:nvPr>
            <p:ph type="sldNum" sz="quarter" idx="11"/>
          </p:nvPr>
        </p:nvSpPr>
        <p:spPr/>
        <p:txBody>
          <a:bodyPr/>
          <a:lstStyle/>
          <a:p>
            <a:fld id="{59DE6EB8-52AB-45EA-A660-3E1EBFA72987}"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Title 12"/>
          <p:cNvSpPr>
            <a:spLocks noGrp="1"/>
          </p:cNvSpPr>
          <p:nvPr>
            <p:ph type="title"/>
          </p:nvPr>
        </p:nvSpPr>
        <p:spPr/>
        <p:txBody>
          <a:bodyPr/>
          <a:lstStyle/>
          <a:p>
            <a:r>
              <a:rPr lang="cs-CZ" smtClean="0"/>
              <a:t>Kliknutím lze upravit styl.</a:t>
            </a:r>
            <a:endParaRPr lang="en-US"/>
          </a:p>
        </p:txBody>
      </p:sp>
      <p:sp>
        <p:nvSpPr>
          <p:cNvPr id="14" name="Date Placeholder 13"/>
          <p:cNvSpPr>
            <a:spLocks noGrp="1"/>
          </p:cNvSpPr>
          <p:nvPr>
            <p:ph type="dt" sz="half" idx="10"/>
          </p:nvPr>
        </p:nvSpPr>
        <p:spPr/>
        <p:txBody>
          <a:bodyPr/>
          <a:lstStyle/>
          <a:p>
            <a:fld id="{0EAB0777-4C60-462E-A92C-CDAFD498799C}" type="datetimeFigureOut">
              <a:rPr lang="en-US" smtClean="0"/>
              <a:t>6/21/2012</a:t>
            </a:fld>
            <a:endParaRPr lang="en-US"/>
          </a:p>
        </p:txBody>
      </p:sp>
      <p:sp>
        <p:nvSpPr>
          <p:cNvPr id="15" name="Slide Number Placeholder 14"/>
          <p:cNvSpPr>
            <a:spLocks noGrp="1"/>
          </p:cNvSpPr>
          <p:nvPr>
            <p:ph type="sldNum" sz="quarter" idx="11"/>
          </p:nvPr>
        </p:nvSpPr>
        <p:spPr/>
        <p:txBody>
          <a:bodyPr/>
          <a:lstStyle/>
          <a:p>
            <a:fld id="{59DE6EB8-52AB-45EA-A660-3E1EBFA72987}" type="slidenum">
              <a:rPr lang="en-US" smtClean="0"/>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12" name="Date Placeholder 11"/>
          <p:cNvSpPr>
            <a:spLocks noGrp="1"/>
          </p:cNvSpPr>
          <p:nvPr>
            <p:ph type="dt" sz="half" idx="10"/>
          </p:nvPr>
        </p:nvSpPr>
        <p:spPr/>
        <p:txBody>
          <a:bodyPr/>
          <a:lstStyle/>
          <a:p>
            <a:fld id="{0EAB0777-4C60-462E-A92C-CDAFD498799C}" type="datetimeFigureOut">
              <a:rPr lang="en-US" smtClean="0"/>
              <a:t>6/21/2012</a:t>
            </a:fld>
            <a:endParaRPr lang="en-US"/>
          </a:p>
        </p:txBody>
      </p:sp>
      <p:sp>
        <p:nvSpPr>
          <p:cNvPr id="13" name="Slide Number Placeholder 12"/>
          <p:cNvSpPr>
            <a:spLocks noGrp="1"/>
          </p:cNvSpPr>
          <p:nvPr>
            <p:ph type="sldNum" sz="quarter" idx="11"/>
          </p:nvPr>
        </p:nvSpPr>
        <p:spPr/>
        <p:txBody>
          <a:bodyPr/>
          <a:lstStyle/>
          <a:p>
            <a:fld id="{59DE6EB8-52AB-45EA-A660-3E1EBFA72987}"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s-CZ" smtClean="0"/>
              <a:t>Kliknutím lze upravit styl.</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0EAB0777-4C60-462E-A92C-CDAFD498799C}" type="datetimeFigureOut">
              <a:rPr lang="en-US" smtClean="0"/>
              <a:t>6/21/2012</a:t>
            </a:fld>
            <a:endParaRPr lang="en-US"/>
          </a:p>
        </p:txBody>
      </p:sp>
      <p:sp>
        <p:nvSpPr>
          <p:cNvPr id="9" name="Slide Number Placeholder 8"/>
          <p:cNvSpPr>
            <a:spLocks noGrp="1"/>
          </p:cNvSpPr>
          <p:nvPr>
            <p:ph type="sldNum" sz="quarter" idx="11"/>
          </p:nvPr>
        </p:nvSpPr>
        <p:spPr/>
        <p:txBody>
          <a:bodyPr/>
          <a:lstStyle/>
          <a:p>
            <a:fld id="{59DE6EB8-52AB-45EA-A660-3E1EBFA72987}"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
        <p:nvSpPr>
          <p:cNvPr id="11" name="Title 10"/>
          <p:cNvSpPr>
            <a:spLocks noGrp="1"/>
          </p:cNvSpPr>
          <p:nvPr>
            <p:ph type="title"/>
          </p:nvPr>
        </p:nvSpPr>
        <p:spPr/>
        <p:txBody>
          <a:bodyPr/>
          <a:lstStyle/>
          <a:p>
            <a:r>
              <a:rPr lang="cs-CZ" smtClean="0"/>
              <a:t>Kliknutím lze upravit styl.</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cs-CZ" smtClean="0"/>
              <a:t>Kliknutím lze upravit styl.</a:t>
            </a:r>
            <a:endParaRPr lang="en-US" dirty="0"/>
          </a:p>
        </p:txBody>
      </p:sp>
      <p:sp>
        <p:nvSpPr>
          <p:cNvPr id="14" name="Date Placeholder 13"/>
          <p:cNvSpPr>
            <a:spLocks noGrp="1"/>
          </p:cNvSpPr>
          <p:nvPr>
            <p:ph type="dt" sz="half" idx="10"/>
          </p:nvPr>
        </p:nvSpPr>
        <p:spPr/>
        <p:txBody>
          <a:bodyPr/>
          <a:lstStyle/>
          <a:p>
            <a:fld id="{0EAB0777-4C60-462E-A92C-CDAFD498799C}" type="datetimeFigureOut">
              <a:rPr lang="en-US" smtClean="0"/>
              <a:t>6/21/2012</a:t>
            </a:fld>
            <a:endParaRPr lang="en-US"/>
          </a:p>
        </p:txBody>
      </p:sp>
      <p:sp>
        <p:nvSpPr>
          <p:cNvPr id="15" name="Slide Number Placeholder 14"/>
          <p:cNvSpPr>
            <a:spLocks noGrp="1"/>
          </p:cNvSpPr>
          <p:nvPr>
            <p:ph type="sldNum" sz="quarter" idx="11"/>
          </p:nvPr>
        </p:nvSpPr>
        <p:spPr/>
        <p:txBody>
          <a:bodyPr/>
          <a:lstStyle/>
          <a:p>
            <a:fld id="{59DE6EB8-52AB-45EA-A660-3E1EBFA72987}" type="slidenum">
              <a:rPr lang="en-US" smtClean="0"/>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s-CZ" smtClean="0"/>
              <a:t>Kliknutím lze upravit styl.</a:t>
            </a:r>
            <a:endParaRPr lang="en-US"/>
          </a:p>
        </p:txBody>
      </p:sp>
      <p:sp>
        <p:nvSpPr>
          <p:cNvPr id="7" name="Date Placeholder 6"/>
          <p:cNvSpPr>
            <a:spLocks noGrp="1"/>
          </p:cNvSpPr>
          <p:nvPr>
            <p:ph type="dt" sz="half" idx="10"/>
          </p:nvPr>
        </p:nvSpPr>
        <p:spPr/>
        <p:txBody>
          <a:bodyPr/>
          <a:lstStyle/>
          <a:p>
            <a:fld id="{0EAB0777-4C60-462E-A92C-CDAFD498799C}" type="datetimeFigureOut">
              <a:rPr lang="en-US" smtClean="0"/>
              <a:t>6/21/2012</a:t>
            </a:fld>
            <a:endParaRPr lang="en-US"/>
          </a:p>
        </p:txBody>
      </p:sp>
      <p:sp>
        <p:nvSpPr>
          <p:cNvPr id="8" name="Slide Number Placeholder 7"/>
          <p:cNvSpPr>
            <a:spLocks noGrp="1"/>
          </p:cNvSpPr>
          <p:nvPr>
            <p:ph type="sldNum" sz="quarter" idx="11"/>
          </p:nvPr>
        </p:nvSpPr>
        <p:spPr/>
        <p:txBody>
          <a:bodyPr/>
          <a:lstStyle/>
          <a:p>
            <a:fld id="{59DE6EB8-52AB-45EA-A660-3E1EBFA72987}"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EAB0777-4C60-462E-A92C-CDAFD498799C}" type="datetimeFigureOut">
              <a:rPr lang="en-US" smtClean="0"/>
              <a:t>6/21/2012</a:t>
            </a:fld>
            <a:endParaRPr lang="en-US"/>
          </a:p>
        </p:txBody>
      </p:sp>
      <p:sp>
        <p:nvSpPr>
          <p:cNvPr id="6" name="Slide Number Placeholder 5"/>
          <p:cNvSpPr>
            <a:spLocks noGrp="1"/>
          </p:cNvSpPr>
          <p:nvPr>
            <p:ph type="sldNum" sz="quarter" idx="11"/>
          </p:nvPr>
        </p:nvSpPr>
        <p:spPr/>
        <p:txBody>
          <a:bodyPr/>
          <a:lstStyle/>
          <a:p>
            <a:fld id="{59DE6EB8-52AB-45EA-A660-3E1EBFA72987}" type="slidenum">
              <a:rPr lang="en-US" smtClean="0"/>
              <a:t>‹#›</a:t>
            </a:fld>
            <a:endParaRPr lang="en-US"/>
          </a:p>
        </p:txBody>
      </p:sp>
      <p:sp>
        <p:nvSpPr>
          <p:cNvPr id="7" name="Footer Placeholder 6"/>
          <p:cNvSpPr>
            <a:spLocks noGrp="1"/>
          </p:cNvSpPr>
          <p:nvPr>
            <p:ph type="ftr" sz="quarter" idx="12"/>
          </p:nvPr>
        </p:nvSpPr>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5" name="Date Placeholder 14"/>
          <p:cNvSpPr>
            <a:spLocks noGrp="1"/>
          </p:cNvSpPr>
          <p:nvPr>
            <p:ph type="dt" sz="half" idx="10"/>
          </p:nvPr>
        </p:nvSpPr>
        <p:spPr/>
        <p:txBody>
          <a:bodyPr/>
          <a:lstStyle/>
          <a:p>
            <a:fld id="{0EAB0777-4C60-462E-A92C-CDAFD498799C}" type="datetimeFigureOut">
              <a:rPr lang="en-US" smtClean="0"/>
              <a:t>6/21/2012</a:t>
            </a:fld>
            <a:endParaRPr lang="en-US"/>
          </a:p>
        </p:txBody>
      </p:sp>
      <p:sp>
        <p:nvSpPr>
          <p:cNvPr id="16" name="Slide Number Placeholder 15"/>
          <p:cNvSpPr>
            <a:spLocks noGrp="1"/>
          </p:cNvSpPr>
          <p:nvPr>
            <p:ph type="sldNum" sz="quarter" idx="11"/>
          </p:nvPr>
        </p:nvSpPr>
        <p:spPr/>
        <p:txBody>
          <a:bodyPr/>
          <a:lstStyle/>
          <a:p>
            <a:fld id="{59DE6EB8-52AB-45EA-A660-3E1EBFA72987}"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
        <p:nvSpPr>
          <p:cNvPr id="18" name="Title 17"/>
          <p:cNvSpPr>
            <a:spLocks noGrp="1"/>
          </p:cNvSpPr>
          <p:nvPr>
            <p:ph type="title"/>
          </p:nvPr>
        </p:nvSpPr>
        <p:spPr/>
        <p:txBody>
          <a:bodyPr/>
          <a:lstStyle/>
          <a:p>
            <a:r>
              <a:rPr lang="cs-CZ" smtClean="0"/>
              <a:t>Kliknutím lze upravit styl.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cs-CZ" smtClean="0"/>
              <a:t>Kliknutím lze upravit styl.</a:t>
            </a:r>
            <a:endParaRPr lang="en-US"/>
          </a:p>
        </p:txBody>
      </p:sp>
      <p:sp>
        <p:nvSpPr>
          <p:cNvPr id="13" name="Date Placeholder 12"/>
          <p:cNvSpPr>
            <a:spLocks noGrp="1"/>
          </p:cNvSpPr>
          <p:nvPr>
            <p:ph type="dt" sz="half" idx="10"/>
          </p:nvPr>
        </p:nvSpPr>
        <p:spPr/>
        <p:txBody>
          <a:bodyPr/>
          <a:lstStyle/>
          <a:p>
            <a:fld id="{0EAB0777-4C60-462E-A92C-CDAFD498799C}" type="datetimeFigureOut">
              <a:rPr lang="en-US" smtClean="0"/>
              <a:t>6/21/2012</a:t>
            </a:fld>
            <a:endParaRPr lang="en-US"/>
          </a:p>
        </p:txBody>
      </p:sp>
      <p:sp>
        <p:nvSpPr>
          <p:cNvPr id="14" name="Slide Number Placeholder 13"/>
          <p:cNvSpPr>
            <a:spLocks noGrp="1"/>
          </p:cNvSpPr>
          <p:nvPr>
            <p:ph type="sldNum" sz="quarter" idx="11"/>
          </p:nvPr>
        </p:nvSpPr>
        <p:spPr/>
        <p:txBody>
          <a:bodyPr/>
          <a:lstStyle/>
          <a:p>
            <a:fld id="{59DE6EB8-52AB-45EA-A660-3E1EBFA72987}" type="slidenum">
              <a:rPr lang="en-US" smtClean="0"/>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EAB0777-4C60-462E-A92C-CDAFD498799C}" type="datetimeFigureOut">
              <a:rPr lang="en-US" smtClean="0"/>
              <a:t>6/21/2012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DE6EB8-52AB-45EA-A660-3E1EBFA7298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0EAB0777-4C60-462E-A92C-CDAFD498799C}" type="datetimeFigureOut">
              <a:rPr lang="en-US" smtClean="0"/>
              <a:t>6/21/2012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DE6EB8-52AB-45EA-A660-3E1EBFA7298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EAB0777-4C60-462E-A92C-CDAFD498799C}" type="datetimeFigureOut">
              <a:rPr lang="en-US" smtClean="0"/>
              <a:t>6/21/2012</a:t>
            </a:fld>
            <a:endParaRPr lang="en-US"/>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59DE6EB8-52AB-45EA-A660-3E1EBFA72987}"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idx="4294967295"/>
          </p:nvPr>
        </p:nvSpPr>
        <p:spPr>
          <a:xfrm>
            <a:off x="1475656" y="3429000"/>
            <a:ext cx="6696744" cy="1872208"/>
          </a:xfrm>
        </p:spPr>
        <p:txBody>
          <a:bodyPr/>
          <a:lstStyle/>
          <a:p>
            <a:pPr marL="0" indent="0" algn="ctr"/>
            <a:r>
              <a:rPr lang="cs-CZ" sz="2400" dirty="0" smtClean="0"/>
              <a:t/>
            </a:r>
            <a:br>
              <a:rPr lang="cs-CZ" sz="2400" dirty="0" smtClean="0"/>
            </a:br>
            <a:r>
              <a:rPr lang="cs-CZ" sz="2400" dirty="0"/>
              <a:t/>
            </a:r>
            <a:br>
              <a:rPr lang="cs-CZ" sz="2400" dirty="0"/>
            </a:br>
            <a:r>
              <a:rPr lang="cs-CZ" sz="2400" dirty="0" smtClean="0"/>
              <a:t/>
            </a:r>
            <a:br>
              <a:rPr lang="cs-CZ" sz="2400" dirty="0" smtClean="0"/>
            </a:br>
            <a:r>
              <a:rPr lang="cs-CZ" sz="2400" dirty="0" smtClean="0"/>
              <a:t/>
            </a:r>
            <a:br>
              <a:rPr lang="cs-CZ" sz="2400" dirty="0" smtClean="0"/>
            </a:br>
            <a:r>
              <a:rPr lang="cs-CZ" sz="2400" dirty="0" smtClean="0"/>
              <a:t>ZŠP </a:t>
            </a:r>
            <a:r>
              <a:rPr lang="cs-CZ" sz="2400" dirty="0"/>
              <a:t>a ZŠS Uherský Brod</a:t>
            </a:r>
            <a:br>
              <a:rPr lang="cs-CZ" sz="2400" dirty="0"/>
            </a:br>
            <a:r>
              <a:rPr lang="cs-CZ" sz="2400" dirty="0"/>
              <a:t> projekt č. CZ.1.07/1.4.00/21.0961</a:t>
            </a:r>
            <a:br>
              <a:rPr lang="cs-CZ" sz="2400" dirty="0"/>
            </a:br>
            <a:r>
              <a:rPr lang="cs-CZ" sz="2400" dirty="0"/>
              <a:t/>
            </a:r>
            <a:br>
              <a:rPr lang="cs-CZ" sz="2400" dirty="0"/>
            </a:br>
            <a:r>
              <a:rPr lang="cs-CZ" sz="2400" dirty="0"/>
              <a:t>Angličtina pro 2. stupeň</a:t>
            </a:r>
            <a:br>
              <a:rPr lang="cs-CZ" sz="2400" dirty="0"/>
            </a:br>
            <a:r>
              <a:rPr lang="cs-CZ" sz="2000" dirty="0"/>
              <a:t>Č. </a:t>
            </a:r>
            <a:r>
              <a:rPr lang="cs-CZ" sz="2000" dirty="0" err="1"/>
              <a:t>DUMu</a:t>
            </a:r>
            <a:r>
              <a:rPr lang="cs-CZ" sz="2000" dirty="0"/>
              <a:t>:  </a:t>
            </a:r>
            <a:r>
              <a:rPr lang="cs-CZ" sz="2000" dirty="0" smtClean="0"/>
              <a:t>VY_22_INOVACE_06_Přítomný čas prostý</a:t>
            </a:r>
            <a:r>
              <a:rPr lang="cs-CZ" sz="2400" dirty="0"/>
              <a:t/>
            </a:r>
            <a:br>
              <a:rPr lang="cs-CZ" sz="2400" dirty="0"/>
            </a:br>
            <a:r>
              <a:rPr lang="cs-CZ" sz="2400" dirty="0"/>
              <a:t/>
            </a:r>
            <a:br>
              <a:rPr lang="cs-CZ" sz="2400" dirty="0"/>
            </a:br>
            <a:r>
              <a:rPr lang="cs-CZ" sz="2400" dirty="0"/>
              <a:t/>
            </a:r>
            <a:br>
              <a:rPr lang="cs-CZ" sz="2400" dirty="0"/>
            </a:br>
            <a:endParaRPr lang="cs-CZ" sz="2400" dirty="0"/>
          </a:p>
        </p:txBody>
      </p:sp>
      <p:sp>
        <p:nvSpPr>
          <p:cNvPr id="5" name="Podnadpis 4"/>
          <p:cNvSpPr>
            <a:spLocks noGrp="1"/>
          </p:cNvSpPr>
          <p:nvPr>
            <p:ph type="subTitle" idx="4294967295"/>
          </p:nvPr>
        </p:nvSpPr>
        <p:spPr>
          <a:xfrm>
            <a:off x="2483768" y="4797425"/>
            <a:ext cx="4536504" cy="1727200"/>
          </a:xfrm>
        </p:spPr>
        <p:txBody>
          <a:bodyPr/>
          <a:lstStyle/>
          <a:p>
            <a:pPr algn="ctr"/>
            <a:r>
              <a:rPr lang="cs-CZ" sz="2000" dirty="0" smtClean="0"/>
              <a:t>Autor</a:t>
            </a:r>
            <a:r>
              <a:rPr lang="cs-CZ" sz="2000" dirty="0"/>
              <a:t>: </a:t>
            </a:r>
            <a:r>
              <a:rPr lang="cs-CZ" sz="2000" dirty="0" smtClean="0"/>
              <a:t>Mgr. Renata </a:t>
            </a:r>
            <a:r>
              <a:rPr lang="cs-CZ" sz="2000" dirty="0" err="1"/>
              <a:t>Václavíčková</a:t>
            </a:r>
            <a:r>
              <a:rPr lang="cs-CZ" sz="2000" dirty="0"/>
              <a:t/>
            </a:r>
            <a:br>
              <a:rPr lang="cs-CZ" sz="2000" dirty="0"/>
            </a:br>
            <a:endParaRPr lang="cs-CZ"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5920" y="404664"/>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3943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95536" y="692696"/>
            <a:ext cx="8496944" cy="1368152"/>
          </a:xfrm>
        </p:spPr>
        <p:txBody>
          <a:bodyPr/>
          <a:lstStyle/>
          <a:p>
            <a:r>
              <a:rPr lang="cs-CZ" sz="2200" dirty="0" smtClean="0"/>
              <a:t>Anotace: Prezentace slouží k výkladu a procvičení dané gramatiky.</a:t>
            </a:r>
            <a:br>
              <a:rPr lang="cs-CZ" sz="2200" dirty="0" smtClean="0"/>
            </a:br>
            <a:r>
              <a:rPr lang="cs-CZ" sz="2200" dirty="0"/>
              <a:t> </a:t>
            </a:r>
            <a:r>
              <a:rPr lang="cs-CZ" sz="2200" dirty="0" smtClean="0"/>
              <a:t>                Je určena žákům 9. ročníku.</a:t>
            </a:r>
            <a:br>
              <a:rPr lang="cs-CZ" sz="2200" dirty="0" smtClean="0"/>
            </a:br>
            <a:r>
              <a:rPr lang="cs-CZ" sz="2200" dirty="0"/>
              <a:t> </a:t>
            </a:r>
            <a:r>
              <a:rPr lang="cs-CZ" sz="2200" dirty="0" smtClean="0"/>
              <a:t>                VM byl vytvořen v dubnu 2012.</a:t>
            </a:r>
            <a:endParaRPr lang="cs-CZ" sz="2200" dirty="0"/>
          </a:p>
        </p:txBody>
      </p:sp>
    </p:spTree>
    <p:extLst>
      <p:ext uri="{BB962C8B-B14F-4D97-AF65-F5344CB8AC3E}">
        <p14:creationId xmlns:p14="http://schemas.microsoft.com/office/powerpoint/2010/main" val="16808266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a:xfrm>
            <a:off x="467544" y="1556792"/>
            <a:ext cx="7762056" cy="4896544"/>
          </a:xfrm>
        </p:spPr>
        <p:txBody>
          <a:bodyPr/>
          <a:lstStyle/>
          <a:p>
            <a:pPr>
              <a:buFontTx/>
              <a:buChar char="-"/>
            </a:pPr>
            <a:r>
              <a:rPr lang="cs-CZ" dirty="0" smtClean="0"/>
              <a:t>používá se:</a:t>
            </a:r>
          </a:p>
          <a:p>
            <a:pPr marL="18288" indent="0">
              <a:buNone/>
            </a:pPr>
            <a:r>
              <a:rPr lang="cs-CZ" dirty="0" smtClean="0"/>
              <a:t>A.   pro </a:t>
            </a:r>
            <a:r>
              <a:rPr lang="cs-CZ" dirty="0" smtClean="0">
                <a:solidFill>
                  <a:srgbClr val="FFFF00"/>
                </a:solidFill>
              </a:rPr>
              <a:t>opakované</a:t>
            </a:r>
            <a:r>
              <a:rPr lang="cs-CZ" dirty="0" smtClean="0"/>
              <a:t> děje = něco se </a:t>
            </a:r>
            <a:r>
              <a:rPr lang="cs-CZ" dirty="0" smtClean="0">
                <a:solidFill>
                  <a:srgbClr val="FFFF00"/>
                </a:solidFill>
              </a:rPr>
              <a:t>pravidelně</a:t>
            </a:r>
            <a:r>
              <a:rPr lang="cs-CZ" dirty="0" smtClean="0"/>
              <a:t> opakuje</a:t>
            </a:r>
          </a:p>
          <a:p>
            <a:pPr marL="18288" indent="0">
              <a:buNone/>
            </a:pPr>
            <a:r>
              <a:rPr lang="cs-CZ" dirty="0" smtClean="0"/>
              <a:t>       (</a:t>
            </a:r>
            <a:r>
              <a:rPr lang="cs-CZ" dirty="0" err="1" smtClean="0"/>
              <a:t>every</a:t>
            </a:r>
            <a:r>
              <a:rPr lang="cs-CZ" dirty="0" smtClean="0"/>
              <a:t> </a:t>
            </a:r>
            <a:r>
              <a:rPr lang="cs-CZ" dirty="0" err="1" smtClean="0"/>
              <a:t>day</a:t>
            </a:r>
            <a:r>
              <a:rPr lang="cs-CZ" dirty="0" smtClean="0"/>
              <a:t>, </a:t>
            </a:r>
            <a:r>
              <a:rPr lang="cs-CZ" dirty="0" err="1" smtClean="0"/>
              <a:t>every</a:t>
            </a:r>
            <a:r>
              <a:rPr lang="cs-CZ" dirty="0" smtClean="0"/>
              <a:t> </a:t>
            </a:r>
            <a:r>
              <a:rPr lang="cs-CZ" dirty="0" err="1" smtClean="0"/>
              <a:t>morning</a:t>
            </a:r>
            <a:r>
              <a:rPr lang="cs-CZ" dirty="0" smtClean="0"/>
              <a:t>, </a:t>
            </a:r>
            <a:r>
              <a:rPr lang="cs-CZ" dirty="0" err="1" smtClean="0"/>
              <a:t>every</a:t>
            </a:r>
            <a:r>
              <a:rPr lang="cs-CZ" dirty="0" smtClean="0"/>
              <a:t> </a:t>
            </a:r>
            <a:r>
              <a:rPr lang="cs-CZ" dirty="0" err="1" smtClean="0"/>
              <a:t>week</a:t>
            </a:r>
            <a:r>
              <a:rPr lang="cs-CZ" dirty="0" smtClean="0"/>
              <a:t>,…)</a:t>
            </a:r>
          </a:p>
          <a:p>
            <a:pPr marL="18288" indent="0">
              <a:buNone/>
            </a:pPr>
            <a:r>
              <a:rPr lang="cs-CZ" dirty="0"/>
              <a:t> </a:t>
            </a:r>
            <a:r>
              <a:rPr lang="cs-CZ" dirty="0" smtClean="0"/>
              <a:t> </a:t>
            </a:r>
          </a:p>
          <a:p>
            <a:pPr marL="18288" indent="0">
              <a:buNone/>
            </a:pPr>
            <a:r>
              <a:rPr lang="cs-CZ" dirty="0"/>
              <a:t> </a:t>
            </a:r>
            <a:r>
              <a:rPr lang="cs-CZ" dirty="0" smtClean="0"/>
              <a:t>      př. I </a:t>
            </a:r>
            <a:r>
              <a:rPr lang="cs-CZ" dirty="0" smtClean="0">
                <a:solidFill>
                  <a:srgbClr val="FFFF00"/>
                </a:solidFill>
              </a:rPr>
              <a:t>go</a:t>
            </a:r>
            <a:r>
              <a:rPr lang="cs-CZ" dirty="0" smtClean="0"/>
              <a:t> to </a:t>
            </a:r>
            <a:r>
              <a:rPr lang="cs-CZ" dirty="0" err="1" smtClean="0"/>
              <a:t>school</a:t>
            </a:r>
            <a:r>
              <a:rPr lang="cs-CZ" dirty="0" smtClean="0"/>
              <a:t> </a:t>
            </a:r>
            <a:r>
              <a:rPr lang="cs-CZ" u="sng" dirty="0" err="1" smtClean="0">
                <a:solidFill>
                  <a:srgbClr val="FFFF00"/>
                </a:solidFill>
                <a:effectLst/>
              </a:rPr>
              <a:t>every</a:t>
            </a:r>
            <a:r>
              <a:rPr lang="cs-CZ" u="sng" dirty="0" smtClean="0">
                <a:solidFill>
                  <a:srgbClr val="FFFF00"/>
                </a:solidFill>
                <a:effectLst/>
              </a:rPr>
              <a:t> </a:t>
            </a:r>
            <a:r>
              <a:rPr lang="cs-CZ" u="sng" dirty="0" err="1" smtClean="0">
                <a:solidFill>
                  <a:srgbClr val="FFFF00"/>
                </a:solidFill>
                <a:effectLst/>
              </a:rPr>
              <a:t>day</a:t>
            </a:r>
            <a:r>
              <a:rPr lang="cs-CZ" dirty="0" smtClean="0"/>
              <a:t>.  Každý den chodím do školy.</a:t>
            </a:r>
          </a:p>
          <a:p>
            <a:pPr marL="18288" indent="0">
              <a:buNone/>
            </a:pPr>
            <a:endParaRPr lang="cs-CZ" dirty="0"/>
          </a:p>
          <a:p>
            <a:pPr marL="18288" indent="0">
              <a:buNone/>
            </a:pPr>
            <a:endParaRPr lang="cs-CZ" dirty="0" smtClean="0"/>
          </a:p>
          <a:p>
            <a:pPr marL="18288" indent="0">
              <a:buNone/>
            </a:pPr>
            <a:r>
              <a:rPr lang="cs-CZ" dirty="0" smtClean="0"/>
              <a:t>B.   </a:t>
            </a:r>
            <a:r>
              <a:rPr lang="cs-CZ" dirty="0" smtClean="0"/>
              <a:t>když </a:t>
            </a:r>
            <a:r>
              <a:rPr lang="cs-CZ" dirty="0" smtClean="0"/>
              <a:t>něco „platí“ stále</a:t>
            </a:r>
          </a:p>
          <a:p>
            <a:pPr marL="18288" indent="0">
              <a:buNone/>
            </a:pPr>
            <a:endParaRPr lang="cs-CZ" dirty="0"/>
          </a:p>
          <a:p>
            <a:pPr marL="18288" indent="0">
              <a:buNone/>
            </a:pPr>
            <a:r>
              <a:rPr lang="cs-CZ" dirty="0" smtClean="0"/>
              <a:t>       př. A </a:t>
            </a:r>
            <a:r>
              <a:rPr lang="cs-CZ" dirty="0" err="1" smtClean="0"/>
              <a:t>cat</a:t>
            </a:r>
            <a:r>
              <a:rPr lang="cs-CZ" dirty="0" smtClean="0"/>
              <a:t> </a:t>
            </a:r>
            <a:r>
              <a:rPr lang="cs-CZ" dirty="0" err="1" smtClean="0">
                <a:solidFill>
                  <a:srgbClr val="FFFF00"/>
                </a:solidFill>
              </a:rPr>
              <a:t>eats</a:t>
            </a:r>
            <a:r>
              <a:rPr lang="cs-CZ" dirty="0" smtClean="0"/>
              <a:t> </a:t>
            </a:r>
            <a:r>
              <a:rPr lang="cs-CZ" dirty="0" err="1" smtClean="0"/>
              <a:t>meat</a:t>
            </a:r>
            <a:r>
              <a:rPr lang="cs-CZ" dirty="0" smtClean="0"/>
              <a:t>.  Kočka jí maso.</a:t>
            </a:r>
          </a:p>
          <a:p>
            <a:pPr marL="18288" indent="0">
              <a:buNone/>
            </a:pPr>
            <a:r>
              <a:rPr lang="cs-CZ" dirty="0"/>
              <a:t> </a:t>
            </a:r>
            <a:r>
              <a:rPr lang="cs-CZ" dirty="0" smtClean="0"/>
              <a:t>          </a:t>
            </a:r>
            <a:endParaRPr lang="cs-CZ" dirty="0"/>
          </a:p>
        </p:txBody>
      </p:sp>
      <p:sp>
        <p:nvSpPr>
          <p:cNvPr id="2" name="Nadpis 1"/>
          <p:cNvSpPr>
            <a:spLocks noGrp="1"/>
          </p:cNvSpPr>
          <p:nvPr>
            <p:ph type="title"/>
          </p:nvPr>
        </p:nvSpPr>
        <p:spPr>
          <a:xfrm>
            <a:off x="777240" y="332656"/>
            <a:ext cx="7543800" cy="792088"/>
          </a:xfrm>
        </p:spPr>
        <p:txBody>
          <a:bodyPr/>
          <a:lstStyle/>
          <a:p>
            <a:pPr algn="ctr"/>
            <a:r>
              <a:rPr lang="cs-CZ" sz="3600" dirty="0" smtClean="0"/>
              <a:t>Přítomný čas </a:t>
            </a:r>
            <a:r>
              <a:rPr lang="cs-CZ" sz="3600" dirty="0" smtClean="0">
                <a:solidFill>
                  <a:srgbClr val="FFC000"/>
                </a:solidFill>
              </a:rPr>
              <a:t>prostý</a:t>
            </a:r>
            <a:r>
              <a:rPr lang="cs-CZ" sz="3600" dirty="0" smtClean="0"/>
              <a:t> (jednoduchý)</a:t>
            </a:r>
            <a:endParaRPr lang="cs-CZ" sz="3600" dirty="0"/>
          </a:p>
        </p:txBody>
      </p:sp>
    </p:spTree>
    <p:extLst>
      <p:ext uri="{BB962C8B-B14F-4D97-AF65-F5344CB8AC3E}">
        <p14:creationId xmlns:p14="http://schemas.microsoft.com/office/powerpoint/2010/main" val="3945433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755576" y="1052736"/>
            <a:ext cx="7776864" cy="4896544"/>
          </a:xfrm>
        </p:spPr>
        <p:txBody>
          <a:bodyPr/>
          <a:lstStyle/>
          <a:p>
            <a:pPr marL="18288" indent="0" algn="ctr">
              <a:buNone/>
            </a:pPr>
            <a:r>
              <a:rPr lang="cs-CZ" dirty="0"/>
              <a:t>z</a:t>
            </a:r>
            <a:r>
              <a:rPr lang="cs-CZ" dirty="0" smtClean="0"/>
              <a:t>ájmeno                sloveso (bez „to“)           další údaje</a:t>
            </a:r>
          </a:p>
          <a:p>
            <a:pPr marL="18288" indent="0" algn="ctr">
              <a:buNone/>
            </a:pPr>
            <a:endParaRPr lang="cs-CZ" dirty="0" smtClean="0"/>
          </a:p>
          <a:p>
            <a:pPr marL="18288" indent="0" algn="ctr">
              <a:buNone/>
            </a:pPr>
            <a:r>
              <a:rPr lang="cs-CZ" dirty="0" smtClean="0"/>
              <a:t>    I                            PLAY                       TENNIS.</a:t>
            </a:r>
          </a:p>
          <a:p>
            <a:pPr marL="18288" indent="0" algn="ctr">
              <a:buNone/>
            </a:pPr>
            <a:r>
              <a:rPr lang="cs-CZ" dirty="0" smtClean="0"/>
              <a:t>   WE                        LIKE                         MUSIC.</a:t>
            </a:r>
          </a:p>
          <a:p>
            <a:pPr marL="18288" indent="0" algn="ctr">
              <a:buNone/>
            </a:pPr>
            <a:r>
              <a:rPr lang="cs-CZ" dirty="0" smtClean="0"/>
              <a:t> THEY                       SPEAK                    ENGLISH.</a:t>
            </a:r>
          </a:p>
          <a:p>
            <a:pPr marL="18288" indent="0" algn="ctr">
              <a:buNone/>
            </a:pPr>
            <a:r>
              <a:rPr lang="cs-CZ" dirty="0" smtClean="0"/>
              <a:t>        YOU                        LIVE                   IN LONDON.</a:t>
            </a:r>
          </a:p>
          <a:p>
            <a:pPr marL="18288" indent="0" algn="ctr">
              <a:buNone/>
            </a:pPr>
            <a:endParaRPr lang="cs-CZ" dirty="0" smtClean="0"/>
          </a:p>
          <a:p>
            <a:pPr marL="18288" indent="0" algn="ctr">
              <a:buNone/>
            </a:pPr>
            <a:r>
              <a:rPr lang="cs-CZ" dirty="0" smtClean="0"/>
              <a:t>HE                             READ</a:t>
            </a:r>
            <a:r>
              <a:rPr lang="cs-CZ" dirty="0" smtClean="0">
                <a:solidFill>
                  <a:srgbClr val="FFFF00"/>
                </a:solidFill>
              </a:rPr>
              <a:t>S</a:t>
            </a:r>
            <a:r>
              <a:rPr lang="cs-CZ" dirty="0" smtClean="0"/>
              <a:t>                    BOOKS.</a:t>
            </a:r>
          </a:p>
          <a:p>
            <a:pPr marL="18288" indent="0" algn="ctr">
              <a:buNone/>
            </a:pPr>
            <a:r>
              <a:rPr lang="cs-CZ" dirty="0" smtClean="0"/>
              <a:t>     SHE                            GO</a:t>
            </a:r>
            <a:r>
              <a:rPr lang="cs-CZ" u="sng" dirty="0" smtClean="0"/>
              <a:t>E</a:t>
            </a:r>
            <a:r>
              <a:rPr lang="cs-CZ" dirty="0" smtClean="0">
                <a:solidFill>
                  <a:srgbClr val="FFFF00"/>
                </a:solidFill>
                <a:effectLst/>
              </a:rPr>
              <a:t>S </a:t>
            </a:r>
            <a:r>
              <a:rPr lang="cs-CZ" dirty="0" smtClean="0">
                <a:effectLst/>
              </a:rPr>
              <a:t>  </a:t>
            </a:r>
            <a:r>
              <a:rPr lang="cs-CZ" dirty="0" smtClean="0"/>
              <a:t>              TO  SCHOOL.</a:t>
            </a:r>
          </a:p>
          <a:p>
            <a:pPr marL="18288" indent="0" algn="ctr">
              <a:buNone/>
            </a:pPr>
            <a:r>
              <a:rPr lang="cs-CZ" dirty="0" smtClean="0"/>
              <a:t>      IT                              DRINK</a:t>
            </a:r>
            <a:r>
              <a:rPr lang="cs-CZ" dirty="0" smtClean="0">
                <a:solidFill>
                  <a:srgbClr val="FFFF00"/>
                </a:solidFill>
              </a:rPr>
              <a:t>S  </a:t>
            </a:r>
            <a:r>
              <a:rPr lang="cs-CZ" dirty="0" smtClean="0"/>
              <a:t>                        MILK.</a:t>
            </a:r>
          </a:p>
          <a:p>
            <a:pPr marL="18288" indent="0" algn="ctr">
              <a:buNone/>
            </a:pPr>
            <a:endParaRPr lang="cs-CZ" dirty="0"/>
          </a:p>
          <a:p>
            <a:pPr marL="18288" indent="0" algn="ctr">
              <a:buNone/>
            </a:pPr>
            <a:r>
              <a:rPr lang="cs-CZ" sz="2800" i="1" dirty="0" smtClean="0">
                <a:solidFill>
                  <a:srgbClr val="FFFF00"/>
                </a:solidFill>
              </a:rPr>
              <a:t>!!! VE 3. os. </a:t>
            </a:r>
            <a:r>
              <a:rPr lang="cs-CZ" sz="2800" i="1" dirty="0" err="1" smtClean="0">
                <a:solidFill>
                  <a:srgbClr val="FFFF00"/>
                </a:solidFill>
              </a:rPr>
              <a:t>jedotného</a:t>
            </a:r>
            <a:r>
              <a:rPr lang="cs-CZ" sz="2800" i="1" dirty="0" smtClean="0">
                <a:solidFill>
                  <a:srgbClr val="FFFF00"/>
                </a:solidFill>
              </a:rPr>
              <a:t> čísla přidáváme –S.</a:t>
            </a:r>
            <a:endParaRPr lang="cs-CZ" sz="2800" i="1" dirty="0">
              <a:solidFill>
                <a:srgbClr val="FFFF00"/>
              </a:solidFill>
            </a:endParaRPr>
          </a:p>
        </p:txBody>
      </p:sp>
      <p:sp>
        <p:nvSpPr>
          <p:cNvPr id="3" name="Nadpis 2"/>
          <p:cNvSpPr>
            <a:spLocks noGrp="1"/>
          </p:cNvSpPr>
          <p:nvPr>
            <p:ph type="title"/>
          </p:nvPr>
        </p:nvSpPr>
        <p:spPr>
          <a:xfrm>
            <a:off x="777240" y="404664"/>
            <a:ext cx="7543800" cy="576064"/>
          </a:xfrm>
        </p:spPr>
        <p:txBody>
          <a:bodyPr/>
          <a:lstStyle/>
          <a:p>
            <a:r>
              <a:rPr lang="cs-CZ" sz="2400" dirty="0" smtClean="0">
                <a:solidFill>
                  <a:srgbClr val="FFC000"/>
                </a:solidFill>
              </a:rPr>
              <a:t>Způsob tvoření.</a:t>
            </a:r>
            <a:endParaRPr lang="cs-CZ" sz="2400" dirty="0">
              <a:solidFill>
                <a:srgbClr val="FFC000"/>
              </a:solidFill>
            </a:endParaRPr>
          </a:p>
        </p:txBody>
      </p:sp>
    </p:spTree>
    <p:extLst>
      <p:ext uri="{BB962C8B-B14F-4D97-AF65-F5344CB8AC3E}">
        <p14:creationId xmlns:p14="http://schemas.microsoft.com/office/powerpoint/2010/main" val="17528867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683568" y="332656"/>
            <a:ext cx="7543800" cy="576064"/>
          </a:xfrm>
        </p:spPr>
        <p:txBody>
          <a:bodyPr/>
          <a:lstStyle/>
          <a:p>
            <a:r>
              <a:rPr lang="cs-CZ" sz="2400" dirty="0" smtClean="0">
                <a:solidFill>
                  <a:srgbClr val="FFC000"/>
                </a:solidFill>
              </a:rPr>
              <a:t>Přelož sloveso a vytvoř tvar 3. os. č. jednotného.</a:t>
            </a:r>
            <a:endParaRPr lang="cs-CZ" sz="2400" dirty="0">
              <a:solidFill>
                <a:srgbClr val="FFC000"/>
              </a:solidFill>
            </a:endParaRPr>
          </a:p>
        </p:txBody>
      </p:sp>
      <p:sp>
        <p:nvSpPr>
          <p:cNvPr id="5" name="Zástupný symbol pro obsah 4"/>
          <p:cNvSpPr>
            <a:spLocks noGrp="1"/>
          </p:cNvSpPr>
          <p:nvPr>
            <p:ph sz="quarter" idx="13"/>
          </p:nvPr>
        </p:nvSpPr>
        <p:spPr>
          <a:xfrm>
            <a:off x="467544" y="980728"/>
            <a:ext cx="3168352" cy="5688632"/>
          </a:xfrm>
        </p:spPr>
        <p:txBody>
          <a:bodyPr>
            <a:noAutofit/>
          </a:bodyPr>
          <a:lstStyle/>
          <a:p>
            <a:r>
              <a:rPr lang="cs-CZ" sz="2200" dirty="0" err="1"/>
              <a:t>l</a:t>
            </a:r>
            <a:r>
              <a:rPr lang="cs-CZ" sz="2200" dirty="0" err="1" smtClean="0"/>
              <a:t>ike</a:t>
            </a:r>
            <a:endParaRPr lang="cs-CZ" sz="2200" dirty="0" smtClean="0"/>
          </a:p>
          <a:p>
            <a:r>
              <a:rPr lang="cs-CZ" sz="2200" dirty="0"/>
              <a:t>l</a:t>
            </a:r>
            <a:r>
              <a:rPr lang="cs-CZ" sz="2200" dirty="0" smtClean="0"/>
              <a:t>ove</a:t>
            </a:r>
          </a:p>
          <a:p>
            <a:r>
              <a:rPr lang="cs-CZ" sz="2200" dirty="0" smtClean="0"/>
              <a:t>play</a:t>
            </a:r>
          </a:p>
          <a:p>
            <a:r>
              <a:rPr lang="cs-CZ" sz="2200" dirty="0" err="1"/>
              <a:t>r</a:t>
            </a:r>
            <a:r>
              <a:rPr lang="cs-CZ" sz="2200" dirty="0" err="1" smtClean="0"/>
              <a:t>ead</a:t>
            </a:r>
            <a:endParaRPr lang="cs-CZ" sz="2200" dirty="0" smtClean="0"/>
          </a:p>
          <a:p>
            <a:r>
              <a:rPr lang="cs-CZ" sz="2200" dirty="0" err="1"/>
              <a:t>s</a:t>
            </a:r>
            <a:r>
              <a:rPr lang="cs-CZ" sz="2200" dirty="0" err="1" smtClean="0"/>
              <a:t>ing</a:t>
            </a:r>
            <a:endParaRPr lang="cs-CZ" sz="2200" dirty="0" smtClean="0"/>
          </a:p>
          <a:p>
            <a:r>
              <a:rPr lang="cs-CZ" sz="2200" dirty="0"/>
              <a:t>g</a:t>
            </a:r>
            <a:r>
              <a:rPr lang="cs-CZ" sz="2200" dirty="0" smtClean="0"/>
              <a:t>o</a:t>
            </a:r>
          </a:p>
          <a:p>
            <a:r>
              <a:rPr lang="cs-CZ" sz="2200" dirty="0" err="1"/>
              <a:t>w</a:t>
            </a:r>
            <a:r>
              <a:rPr lang="cs-CZ" sz="2200" dirty="0" err="1" smtClean="0"/>
              <a:t>rite</a:t>
            </a:r>
            <a:endParaRPr lang="cs-CZ" sz="2200" dirty="0" smtClean="0"/>
          </a:p>
          <a:p>
            <a:r>
              <a:rPr lang="cs-CZ" sz="2200" dirty="0" err="1" smtClean="0"/>
              <a:t>look</a:t>
            </a:r>
            <a:endParaRPr lang="cs-CZ" sz="2200" dirty="0" smtClean="0"/>
          </a:p>
          <a:p>
            <a:r>
              <a:rPr lang="cs-CZ" sz="2200" dirty="0" err="1" smtClean="0"/>
              <a:t>sleep</a:t>
            </a:r>
            <a:endParaRPr lang="cs-CZ" sz="2200" dirty="0" smtClean="0"/>
          </a:p>
          <a:p>
            <a:r>
              <a:rPr lang="cs-CZ" sz="2200" dirty="0" err="1"/>
              <a:t>j</a:t>
            </a:r>
            <a:r>
              <a:rPr lang="cs-CZ" sz="2200" dirty="0" err="1" smtClean="0"/>
              <a:t>ump</a:t>
            </a:r>
            <a:endParaRPr lang="cs-CZ" sz="2200" dirty="0" smtClean="0"/>
          </a:p>
          <a:p>
            <a:r>
              <a:rPr lang="cs-CZ" sz="2200" dirty="0" smtClean="0"/>
              <a:t>do</a:t>
            </a:r>
          </a:p>
          <a:p>
            <a:r>
              <a:rPr lang="cs-CZ" sz="2200" dirty="0" err="1"/>
              <a:t>c</a:t>
            </a:r>
            <a:r>
              <a:rPr lang="cs-CZ" sz="2200" dirty="0" err="1" smtClean="0"/>
              <a:t>ook</a:t>
            </a:r>
            <a:endParaRPr lang="cs-CZ" sz="2200" dirty="0" smtClean="0"/>
          </a:p>
          <a:p>
            <a:r>
              <a:rPr lang="cs-CZ" sz="2200" dirty="0"/>
              <a:t>r</a:t>
            </a:r>
            <a:r>
              <a:rPr lang="cs-CZ" sz="2200" dirty="0" smtClean="0"/>
              <a:t>un</a:t>
            </a:r>
          </a:p>
          <a:p>
            <a:r>
              <a:rPr lang="cs-CZ" sz="2200" dirty="0" smtClean="0"/>
              <a:t>drink</a:t>
            </a:r>
            <a:endParaRPr lang="cs-CZ" sz="2200" dirty="0"/>
          </a:p>
        </p:txBody>
      </p:sp>
      <p:sp>
        <p:nvSpPr>
          <p:cNvPr id="6" name="Zástupný symbol pro obsah 5"/>
          <p:cNvSpPr>
            <a:spLocks noGrp="1"/>
          </p:cNvSpPr>
          <p:nvPr>
            <p:ph sz="quarter" idx="14"/>
          </p:nvPr>
        </p:nvSpPr>
        <p:spPr>
          <a:xfrm>
            <a:off x="4499992" y="1124744"/>
            <a:ext cx="3802760" cy="5400600"/>
          </a:xfrm>
        </p:spPr>
        <p:txBody>
          <a:bodyPr>
            <a:noAutofit/>
          </a:bodyPr>
          <a:lstStyle/>
          <a:p>
            <a:r>
              <a:rPr lang="cs-CZ" sz="2200" dirty="0" smtClean="0"/>
              <a:t>LIKE</a:t>
            </a:r>
            <a:r>
              <a:rPr lang="cs-CZ" sz="2200" dirty="0" smtClean="0">
                <a:solidFill>
                  <a:srgbClr val="FFFF00"/>
                </a:solidFill>
              </a:rPr>
              <a:t>S</a:t>
            </a:r>
          </a:p>
          <a:p>
            <a:r>
              <a:rPr lang="cs-CZ" sz="2200" dirty="0" smtClean="0"/>
              <a:t>LOVE</a:t>
            </a:r>
            <a:r>
              <a:rPr lang="cs-CZ" sz="2200" dirty="0" smtClean="0">
                <a:solidFill>
                  <a:srgbClr val="FFFF00"/>
                </a:solidFill>
              </a:rPr>
              <a:t>S</a:t>
            </a:r>
          </a:p>
          <a:p>
            <a:r>
              <a:rPr lang="cs-CZ" sz="2200" dirty="0" smtClean="0"/>
              <a:t>PLAY</a:t>
            </a:r>
            <a:r>
              <a:rPr lang="cs-CZ" sz="2200" dirty="0" smtClean="0">
                <a:solidFill>
                  <a:srgbClr val="FFFF00"/>
                </a:solidFill>
              </a:rPr>
              <a:t>S</a:t>
            </a:r>
          </a:p>
          <a:p>
            <a:r>
              <a:rPr lang="cs-CZ" sz="2200" dirty="0" smtClean="0"/>
              <a:t>READ</a:t>
            </a:r>
            <a:r>
              <a:rPr lang="cs-CZ" sz="2200" dirty="0" smtClean="0">
                <a:solidFill>
                  <a:srgbClr val="FFFF00"/>
                </a:solidFill>
              </a:rPr>
              <a:t>S</a:t>
            </a:r>
          </a:p>
          <a:p>
            <a:r>
              <a:rPr lang="cs-CZ" sz="2200" dirty="0" smtClean="0"/>
              <a:t>SING</a:t>
            </a:r>
            <a:r>
              <a:rPr lang="cs-CZ" sz="2200" dirty="0" smtClean="0">
                <a:solidFill>
                  <a:srgbClr val="FFFF00"/>
                </a:solidFill>
              </a:rPr>
              <a:t>S</a:t>
            </a:r>
          </a:p>
          <a:p>
            <a:r>
              <a:rPr lang="cs-CZ" sz="2200" dirty="0" smtClean="0"/>
              <a:t>GO</a:t>
            </a:r>
            <a:r>
              <a:rPr lang="cs-CZ" sz="2200" dirty="0" smtClean="0">
                <a:solidFill>
                  <a:srgbClr val="FF0000"/>
                </a:solidFill>
              </a:rPr>
              <a:t>E</a:t>
            </a:r>
            <a:r>
              <a:rPr lang="cs-CZ" sz="2200" dirty="0" smtClean="0">
                <a:solidFill>
                  <a:srgbClr val="FFFF00"/>
                </a:solidFill>
              </a:rPr>
              <a:t>S</a:t>
            </a:r>
            <a:r>
              <a:rPr lang="cs-CZ" sz="2200" dirty="0" smtClean="0">
                <a:solidFill>
                  <a:srgbClr val="FF0000"/>
                </a:solidFill>
              </a:rPr>
              <a:t> </a:t>
            </a:r>
            <a:r>
              <a:rPr lang="cs-CZ" sz="2200" dirty="0" smtClean="0"/>
              <a:t>!!!</a:t>
            </a:r>
          </a:p>
          <a:p>
            <a:r>
              <a:rPr lang="cs-CZ" sz="2200" dirty="0" smtClean="0"/>
              <a:t>WRITE</a:t>
            </a:r>
            <a:r>
              <a:rPr lang="cs-CZ" sz="2200" dirty="0" smtClean="0">
                <a:solidFill>
                  <a:srgbClr val="FFFF00"/>
                </a:solidFill>
              </a:rPr>
              <a:t>S</a:t>
            </a:r>
          </a:p>
          <a:p>
            <a:r>
              <a:rPr lang="cs-CZ" sz="2200" dirty="0" smtClean="0"/>
              <a:t>LOOK</a:t>
            </a:r>
            <a:r>
              <a:rPr lang="cs-CZ" sz="2200" dirty="0" smtClean="0">
                <a:solidFill>
                  <a:srgbClr val="FFFF00"/>
                </a:solidFill>
              </a:rPr>
              <a:t>S</a:t>
            </a:r>
          </a:p>
          <a:p>
            <a:r>
              <a:rPr lang="cs-CZ" sz="2200" dirty="0" smtClean="0"/>
              <a:t>SLEEP</a:t>
            </a:r>
            <a:r>
              <a:rPr lang="cs-CZ" sz="2200" dirty="0" smtClean="0">
                <a:solidFill>
                  <a:srgbClr val="FFFF00"/>
                </a:solidFill>
              </a:rPr>
              <a:t>S</a:t>
            </a:r>
          </a:p>
          <a:p>
            <a:r>
              <a:rPr lang="cs-CZ" sz="2200" dirty="0" smtClean="0"/>
              <a:t>JUMP</a:t>
            </a:r>
            <a:r>
              <a:rPr lang="cs-CZ" sz="2200" dirty="0" smtClean="0">
                <a:solidFill>
                  <a:srgbClr val="FFFF00"/>
                </a:solidFill>
              </a:rPr>
              <a:t>S</a:t>
            </a:r>
          </a:p>
          <a:p>
            <a:r>
              <a:rPr lang="cs-CZ" sz="2200" dirty="0" smtClean="0"/>
              <a:t>DO</a:t>
            </a:r>
            <a:r>
              <a:rPr lang="cs-CZ" sz="2200" dirty="0" smtClean="0">
                <a:solidFill>
                  <a:srgbClr val="FF0000"/>
                </a:solidFill>
              </a:rPr>
              <a:t>E</a:t>
            </a:r>
            <a:r>
              <a:rPr lang="cs-CZ" sz="2200" dirty="0" smtClean="0">
                <a:solidFill>
                  <a:srgbClr val="FFFF00"/>
                </a:solidFill>
              </a:rPr>
              <a:t>S</a:t>
            </a:r>
            <a:r>
              <a:rPr lang="cs-CZ" sz="2200" dirty="0" smtClean="0"/>
              <a:t> !!!</a:t>
            </a:r>
          </a:p>
          <a:p>
            <a:r>
              <a:rPr lang="cs-CZ" sz="2200" dirty="0" smtClean="0"/>
              <a:t>COOK</a:t>
            </a:r>
            <a:r>
              <a:rPr lang="cs-CZ" sz="2200" dirty="0" smtClean="0">
                <a:solidFill>
                  <a:srgbClr val="FFFF00"/>
                </a:solidFill>
              </a:rPr>
              <a:t>S</a:t>
            </a:r>
          </a:p>
          <a:p>
            <a:r>
              <a:rPr lang="cs-CZ" sz="2200" dirty="0" smtClean="0"/>
              <a:t>RUN</a:t>
            </a:r>
            <a:r>
              <a:rPr lang="cs-CZ" sz="2200" dirty="0" smtClean="0">
                <a:solidFill>
                  <a:srgbClr val="FFFF00"/>
                </a:solidFill>
              </a:rPr>
              <a:t>S</a:t>
            </a:r>
          </a:p>
          <a:p>
            <a:r>
              <a:rPr lang="cs-CZ" sz="2200" dirty="0" smtClean="0"/>
              <a:t>DRINK</a:t>
            </a:r>
            <a:r>
              <a:rPr lang="cs-CZ" sz="2200" dirty="0" smtClean="0">
                <a:solidFill>
                  <a:srgbClr val="FFFF00"/>
                </a:solidFill>
              </a:rPr>
              <a:t>S</a:t>
            </a:r>
            <a:endParaRPr lang="cs-CZ" sz="2200" dirty="0">
              <a:solidFill>
                <a:srgbClr val="FFFF00"/>
              </a:solidFill>
            </a:endParaRPr>
          </a:p>
        </p:txBody>
      </p:sp>
    </p:spTree>
    <p:extLst>
      <p:ext uri="{BB962C8B-B14F-4D97-AF65-F5344CB8AC3E}">
        <p14:creationId xmlns:p14="http://schemas.microsoft.com/office/powerpoint/2010/main" val="236533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9" end="9"/>
                                            </p:txEl>
                                          </p:spTgt>
                                        </p:tgtEl>
                                        <p:attrNameLst>
                                          <p:attrName>style.visibility</p:attrName>
                                        </p:attrNameLst>
                                      </p:cBhvr>
                                      <p:to>
                                        <p:strVal val="visible"/>
                                      </p:to>
                                    </p:set>
                                    <p:anim calcmode="lin" valueType="num">
                                      <p:cBhvr additive="base">
                                        <p:cTn id="61"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10" end="10"/>
                                            </p:txEl>
                                          </p:spTgt>
                                        </p:tgtEl>
                                        <p:attrNameLst>
                                          <p:attrName>style.visibility</p:attrName>
                                        </p:attrNameLst>
                                      </p:cBhvr>
                                      <p:to>
                                        <p:strVal val="visible"/>
                                      </p:to>
                                    </p:set>
                                    <p:anim calcmode="lin" valueType="num">
                                      <p:cBhvr additive="base">
                                        <p:cTn id="6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11" end="11"/>
                                            </p:txEl>
                                          </p:spTgt>
                                        </p:tgtEl>
                                        <p:attrNameLst>
                                          <p:attrName>style.visibility</p:attrName>
                                        </p:attrNameLst>
                                      </p:cBhvr>
                                      <p:to>
                                        <p:strVal val="visible"/>
                                      </p:to>
                                    </p:set>
                                    <p:anim calcmode="lin" valueType="num">
                                      <p:cBhvr additive="base">
                                        <p:cTn id="7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xEl>
                                              <p:pRg st="12" end="12"/>
                                            </p:txEl>
                                          </p:spTgt>
                                        </p:tgtEl>
                                        <p:attrNameLst>
                                          <p:attrName>style.visibility</p:attrName>
                                        </p:attrNameLst>
                                      </p:cBhvr>
                                      <p:to>
                                        <p:strVal val="visible"/>
                                      </p:to>
                                    </p:set>
                                    <p:anim calcmode="lin" valueType="num">
                                      <p:cBhvr additive="base">
                                        <p:cTn id="7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6">
                                            <p:txEl>
                                              <p:pRg st="13" end="13"/>
                                            </p:txEl>
                                          </p:spTgt>
                                        </p:tgtEl>
                                        <p:attrNameLst>
                                          <p:attrName>style.visibility</p:attrName>
                                        </p:attrNameLst>
                                      </p:cBhvr>
                                      <p:to>
                                        <p:strVal val="visible"/>
                                      </p:to>
                                    </p:set>
                                    <p:anim calcmode="lin" valueType="num">
                                      <p:cBhvr additive="base">
                                        <p:cTn id="85"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77240" y="260648"/>
            <a:ext cx="7543800" cy="504056"/>
          </a:xfrm>
        </p:spPr>
        <p:txBody>
          <a:bodyPr/>
          <a:lstStyle/>
          <a:p>
            <a:r>
              <a:rPr lang="cs-CZ" sz="2400" dirty="0" smtClean="0">
                <a:solidFill>
                  <a:srgbClr val="FFC000"/>
                </a:solidFill>
              </a:rPr>
              <a:t>Překládej.</a:t>
            </a:r>
            <a:endParaRPr lang="cs-CZ" sz="2400" dirty="0">
              <a:solidFill>
                <a:srgbClr val="FFC000"/>
              </a:solidFill>
            </a:endParaRPr>
          </a:p>
        </p:txBody>
      </p:sp>
      <p:sp>
        <p:nvSpPr>
          <p:cNvPr id="3" name="Zástupný symbol pro obsah 2"/>
          <p:cNvSpPr>
            <a:spLocks noGrp="1"/>
          </p:cNvSpPr>
          <p:nvPr>
            <p:ph sz="quarter" idx="13"/>
          </p:nvPr>
        </p:nvSpPr>
        <p:spPr>
          <a:xfrm flipH="1">
            <a:off x="4617720" y="1124744"/>
            <a:ext cx="3770704" cy="5328592"/>
          </a:xfrm>
        </p:spPr>
        <p:txBody>
          <a:bodyPr>
            <a:normAutofit lnSpcReduction="10000"/>
          </a:bodyPr>
          <a:lstStyle/>
          <a:p>
            <a:r>
              <a:rPr lang="cs-CZ" dirty="0" smtClean="0"/>
              <a:t>SHE OPEN</a:t>
            </a:r>
            <a:r>
              <a:rPr lang="cs-CZ" dirty="0" smtClean="0">
                <a:solidFill>
                  <a:srgbClr val="FFFF00"/>
                </a:solidFill>
              </a:rPr>
              <a:t>S</a:t>
            </a:r>
          </a:p>
          <a:p>
            <a:r>
              <a:rPr lang="cs-CZ" dirty="0" smtClean="0"/>
              <a:t>HE LOOK</a:t>
            </a:r>
            <a:r>
              <a:rPr lang="cs-CZ" dirty="0" smtClean="0">
                <a:solidFill>
                  <a:srgbClr val="FFFF00"/>
                </a:solidFill>
              </a:rPr>
              <a:t>S</a:t>
            </a:r>
            <a:r>
              <a:rPr lang="cs-CZ" dirty="0" smtClean="0"/>
              <a:t> (</a:t>
            </a:r>
            <a:r>
              <a:rPr lang="cs-CZ" dirty="0" err="1" smtClean="0"/>
              <a:t>at</a:t>
            </a:r>
            <a:r>
              <a:rPr lang="cs-CZ" dirty="0" smtClean="0"/>
              <a:t>)</a:t>
            </a:r>
          </a:p>
          <a:p>
            <a:r>
              <a:rPr lang="cs-CZ" dirty="0" smtClean="0"/>
              <a:t>WE EAT</a:t>
            </a:r>
          </a:p>
          <a:p>
            <a:r>
              <a:rPr lang="cs-CZ" dirty="0" smtClean="0"/>
              <a:t>YOU WATCH TV</a:t>
            </a:r>
          </a:p>
          <a:p>
            <a:r>
              <a:rPr lang="cs-CZ" dirty="0" smtClean="0"/>
              <a:t>THEY RUN</a:t>
            </a:r>
          </a:p>
          <a:p>
            <a:r>
              <a:rPr lang="cs-CZ" dirty="0" smtClean="0"/>
              <a:t>IT SLEEP</a:t>
            </a:r>
            <a:r>
              <a:rPr lang="cs-CZ" dirty="0" smtClean="0">
                <a:solidFill>
                  <a:srgbClr val="FFFF00"/>
                </a:solidFill>
              </a:rPr>
              <a:t>S</a:t>
            </a:r>
          </a:p>
          <a:p>
            <a:r>
              <a:rPr lang="cs-CZ" dirty="0" smtClean="0"/>
              <a:t>I GO</a:t>
            </a:r>
          </a:p>
          <a:p>
            <a:r>
              <a:rPr lang="cs-CZ" dirty="0" smtClean="0"/>
              <a:t>HE LIVE</a:t>
            </a:r>
            <a:r>
              <a:rPr lang="cs-CZ" dirty="0" smtClean="0">
                <a:solidFill>
                  <a:srgbClr val="FFFF00"/>
                </a:solidFill>
              </a:rPr>
              <a:t>S</a:t>
            </a:r>
          </a:p>
          <a:p>
            <a:r>
              <a:rPr lang="cs-CZ" dirty="0" smtClean="0"/>
              <a:t>WE LOVE</a:t>
            </a:r>
          </a:p>
          <a:p>
            <a:r>
              <a:rPr lang="cs-CZ" dirty="0" smtClean="0"/>
              <a:t>YOU LIKE</a:t>
            </a:r>
          </a:p>
          <a:p>
            <a:r>
              <a:rPr lang="cs-CZ" dirty="0" smtClean="0"/>
              <a:t>HE EAT</a:t>
            </a:r>
            <a:r>
              <a:rPr lang="cs-CZ" dirty="0" smtClean="0">
                <a:solidFill>
                  <a:srgbClr val="FFFF00"/>
                </a:solidFill>
              </a:rPr>
              <a:t>S</a:t>
            </a:r>
          </a:p>
          <a:p>
            <a:r>
              <a:rPr lang="cs-CZ" dirty="0" smtClean="0"/>
              <a:t>THEY DRINK</a:t>
            </a:r>
          </a:p>
          <a:p>
            <a:r>
              <a:rPr lang="cs-CZ" dirty="0" smtClean="0"/>
              <a:t>SHE SIT</a:t>
            </a:r>
            <a:r>
              <a:rPr lang="cs-CZ" dirty="0" smtClean="0">
                <a:solidFill>
                  <a:srgbClr val="FFFF00"/>
                </a:solidFill>
              </a:rPr>
              <a:t>S</a:t>
            </a:r>
          </a:p>
          <a:p>
            <a:r>
              <a:rPr lang="cs-CZ" dirty="0" smtClean="0"/>
              <a:t>YOU STAND</a:t>
            </a:r>
          </a:p>
          <a:p>
            <a:r>
              <a:rPr lang="cs-CZ" dirty="0" smtClean="0"/>
              <a:t>SHE WRITE</a:t>
            </a:r>
            <a:r>
              <a:rPr lang="cs-CZ" dirty="0" smtClean="0">
                <a:solidFill>
                  <a:srgbClr val="FFFF00"/>
                </a:solidFill>
              </a:rPr>
              <a:t>S</a:t>
            </a:r>
          </a:p>
          <a:p>
            <a:endParaRPr lang="cs-CZ" dirty="0"/>
          </a:p>
        </p:txBody>
      </p:sp>
      <p:sp>
        <p:nvSpPr>
          <p:cNvPr id="4" name="Zástupný symbol pro obsah 3"/>
          <p:cNvSpPr>
            <a:spLocks noGrp="1"/>
          </p:cNvSpPr>
          <p:nvPr>
            <p:ph sz="quarter" idx="14"/>
          </p:nvPr>
        </p:nvSpPr>
        <p:spPr>
          <a:xfrm>
            <a:off x="611560" y="764704"/>
            <a:ext cx="2952328" cy="5688631"/>
          </a:xfrm>
        </p:spPr>
        <p:txBody>
          <a:bodyPr>
            <a:normAutofit lnSpcReduction="10000"/>
          </a:bodyPr>
          <a:lstStyle/>
          <a:p>
            <a:r>
              <a:rPr lang="cs-CZ" dirty="0" smtClean="0"/>
              <a:t>OTEVÍRÁ (ona)</a:t>
            </a:r>
          </a:p>
          <a:p>
            <a:r>
              <a:rPr lang="cs-CZ" dirty="0" smtClean="0"/>
              <a:t>DÍVÁ SE (na)  (on)</a:t>
            </a:r>
          </a:p>
          <a:p>
            <a:r>
              <a:rPr lang="cs-CZ" dirty="0" smtClean="0"/>
              <a:t>JÍME</a:t>
            </a:r>
          </a:p>
          <a:p>
            <a:r>
              <a:rPr lang="cs-CZ" dirty="0" smtClean="0"/>
              <a:t>SLEDUJEŠ  TV</a:t>
            </a:r>
          </a:p>
          <a:p>
            <a:r>
              <a:rPr lang="cs-CZ" dirty="0" smtClean="0"/>
              <a:t>BĚHAJÍ</a:t>
            </a:r>
          </a:p>
          <a:p>
            <a:r>
              <a:rPr lang="cs-CZ" dirty="0" smtClean="0"/>
              <a:t>SPÍ (ono)</a:t>
            </a:r>
          </a:p>
          <a:p>
            <a:r>
              <a:rPr lang="cs-CZ" dirty="0" smtClean="0"/>
              <a:t>CHODÍM</a:t>
            </a:r>
          </a:p>
          <a:p>
            <a:r>
              <a:rPr lang="cs-CZ" dirty="0" smtClean="0"/>
              <a:t>ŽIJE (on)</a:t>
            </a:r>
          </a:p>
          <a:p>
            <a:r>
              <a:rPr lang="cs-CZ" dirty="0" smtClean="0"/>
              <a:t>MILUJEME</a:t>
            </a:r>
          </a:p>
          <a:p>
            <a:r>
              <a:rPr lang="cs-CZ" dirty="0" smtClean="0"/>
              <a:t>MÁŠ RÁD</a:t>
            </a:r>
          </a:p>
          <a:p>
            <a:r>
              <a:rPr lang="cs-CZ" dirty="0" smtClean="0"/>
              <a:t>JÍ (on)</a:t>
            </a:r>
          </a:p>
          <a:p>
            <a:r>
              <a:rPr lang="cs-CZ" dirty="0" smtClean="0"/>
              <a:t>PIJÍ </a:t>
            </a:r>
          </a:p>
          <a:p>
            <a:r>
              <a:rPr lang="cs-CZ" dirty="0" smtClean="0"/>
              <a:t>SEDÍ (ona)</a:t>
            </a:r>
          </a:p>
          <a:p>
            <a:r>
              <a:rPr lang="cs-CZ" dirty="0" smtClean="0"/>
              <a:t>STÁVÁTE</a:t>
            </a:r>
          </a:p>
          <a:p>
            <a:r>
              <a:rPr lang="cs-CZ" dirty="0" smtClean="0"/>
              <a:t>PÍŠE (psává) (ona)</a:t>
            </a:r>
            <a:endParaRPr lang="cs-CZ" dirty="0"/>
          </a:p>
        </p:txBody>
      </p:sp>
    </p:spTree>
    <p:extLst>
      <p:ext uri="{BB962C8B-B14F-4D97-AF65-F5344CB8AC3E}">
        <p14:creationId xmlns:p14="http://schemas.microsoft.com/office/powerpoint/2010/main" val="342789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arn(inVertic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arn(inVertic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barn(inVertic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barn(inVertical)">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barn(inVertical)">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barn(inVertical)">
                                      <p:cBhvr>
                                        <p:cTn id="67" dur="5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grpId="0"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barn(inVertical)">
                                      <p:cBhvr>
                                        <p:cTn id="72" dur="500"/>
                                        <p:tgtEl>
                                          <p:spTgt spid="3">
                                            <p:txEl>
                                              <p:pRg st="13" end="1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grpId="0"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barn(inVertical)">
                                      <p:cBhvr>
                                        <p:cTn id="77"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777240" y="188640"/>
            <a:ext cx="7971224" cy="6192688"/>
          </a:xfrm>
        </p:spPr>
        <p:txBody>
          <a:bodyPr/>
          <a:lstStyle/>
          <a:p>
            <a:r>
              <a:rPr lang="cs-CZ" sz="2400" dirty="0" err="1" smtClean="0"/>
              <a:t>We</a:t>
            </a:r>
            <a:r>
              <a:rPr lang="cs-CZ" sz="2400" dirty="0" smtClean="0"/>
              <a:t>  </a:t>
            </a:r>
            <a:r>
              <a:rPr lang="cs-CZ" sz="2400" dirty="0" err="1" smtClean="0"/>
              <a:t>work</a:t>
            </a:r>
            <a:r>
              <a:rPr lang="cs-CZ" sz="2400" dirty="0" smtClean="0"/>
              <a:t>  </a:t>
            </a:r>
            <a:r>
              <a:rPr lang="cs-CZ" sz="2400" dirty="0" err="1" smtClean="0"/>
              <a:t>every</a:t>
            </a:r>
            <a:r>
              <a:rPr lang="cs-CZ" sz="2400" dirty="0" smtClean="0"/>
              <a:t>  </a:t>
            </a:r>
            <a:r>
              <a:rPr lang="cs-CZ" sz="2400" dirty="0" err="1" smtClean="0"/>
              <a:t>day</a:t>
            </a:r>
            <a:r>
              <a:rPr lang="cs-CZ" sz="2400" dirty="0" smtClean="0"/>
              <a:t>.     </a:t>
            </a:r>
            <a:r>
              <a:rPr lang="cs-CZ" sz="2400" dirty="0" err="1" smtClean="0"/>
              <a:t>She</a:t>
            </a:r>
            <a:r>
              <a:rPr lang="cs-CZ" sz="2400" dirty="0" smtClean="0"/>
              <a:t> ……………. </a:t>
            </a:r>
            <a:r>
              <a:rPr lang="cs-CZ" sz="2400" dirty="0" err="1" smtClean="0"/>
              <a:t>every</a:t>
            </a:r>
            <a:r>
              <a:rPr lang="cs-CZ" sz="2400" dirty="0" smtClean="0"/>
              <a:t>  </a:t>
            </a:r>
            <a:r>
              <a:rPr lang="cs-CZ" sz="2400" dirty="0" err="1" smtClean="0"/>
              <a:t>Sunday</a:t>
            </a:r>
            <a:r>
              <a:rPr lang="cs-CZ" sz="2400" dirty="0" smtClean="0"/>
              <a:t>.</a:t>
            </a:r>
            <a:br>
              <a:rPr lang="cs-CZ" sz="2400" dirty="0" smtClean="0"/>
            </a:br>
            <a:r>
              <a:rPr lang="cs-CZ" sz="2400" dirty="0"/>
              <a:t/>
            </a:r>
            <a:br>
              <a:rPr lang="cs-CZ" sz="2400" dirty="0"/>
            </a:br>
            <a:r>
              <a:rPr lang="cs-CZ" sz="2400" dirty="0" err="1" smtClean="0"/>
              <a:t>You</a:t>
            </a:r>
            <a:r>
              <a:rPr lang="cs-CZ" sz="2400" dirty="0" smtClean="0"/>
              <a:t> play </a:t>
            </a:r>
            <a:r>
              <a:rPr lang="cs-CZ" sz="2400" dirty="0" err="1" smtClean="0"/>
              <a:t>football</a:t>
            </a:r>
            <a:r>
              <a:rPr lang="cs-CZ" sz="2400" dirty="0" smtClean="0"/>
              <a:t>.  He …………… </a:t>
            </a:r>
            <a:r>
              <a:rPr lang="cs-CZ" sz="2400" dirty="0" err="1" smtClean="0"/>
              <a:t>tennis</a:t>
            </a:r>
            <a:r>
              <a:rPr lang="cs-CZ" sz="2400" dirty="0" smtClean="0"/>
              <a:t>.</a:t>
            </a:r>
            <a:br>
              <a:rPr lang="cs-CZ" sz="2400" dirty="0" smtClean="0"/>
            </a:br>
            <a:r>
              <a:rPr lang="cs-CZ" sz="2400" dirty="0"/>
              <a:t/>
            </a:r>
            <a:br>
              <a:rPr lang="cs-CZ" sz="2400" dirty="0"/>
            </a:br>
            <a:r>
              <a:rPr lang="cs-CZ" sz="2400" dirty="0" err="1" smtClean="0"/>
              <a:t>They</a:t>
            </a:r>
            <a:r>
              <a:rPr lang="cs-CZ" sz="2400" dirty="0" smtClean="0"/>
              <a:t> love </a:t>
            </a:r>
            <a:r>
              <a:rPr lang="cs-CZ" sz="2400" dirty="0" err="1" smtClean="0"/>
              <a:t>chocolate</a:t>
            </a:r>
            <a:r>
              <a:rPr lang="cs-CZ" sz="2400" dirty="0" smtClean="0"/>
              <a:t>.   </a:t>
            </a:r>
            <a:r>
              <a:rPr lang="cs-CZ" sz="2400" dirty="0" err="1" smtClean="0"/>
              <a:t>She</a:t>
            </a:r>
            <a:r>
              <a:rPr lang="cs-CZ" sz="2400" dirty="0" smtClean="0"/>
              <a:t>  …………….. </a:t>
            </a:r>
            <a:r>
              <a:rPr lang="cs-CZ" sz="2400" dirty="0"/>
              <a:t>c</a:t>
            </a:r>
            <a:r>
              <a:rPr lang="cs-CZ" sz="2400" dirty="0" smtClean="0"/>
              <a:t>heese.</a:t>
            </a:r>
            <a:br>
              <a:rPr lang="cs-CZ" sz="2400" dirty="0" smtClean="0"/>
            </a:br>
            <a:r>
              <a:rPr lang="cs-CZ" sz="2400" dirty="0"/>
              <a:t/>
            </a:r>
            <a:br>
              <a:rPr lang="cs-CZ" sz="2400" dirty="0"/>
            </a:br>
            <a:r>
              <a:rPr lang="cs-CZ" sz="2400" dirty="0" smtClean="0"/>
              <a:t>I go to </a:t>
            </a:r>
            <a:r>
              <a:rPr lang="cs-CZ" sz="2400" dirty="0" err="1" smtClean="0"/>
              <a:t>the</a:t>
            </a:r>
            <a:r>
              <a:rPr lang="cs-CZ" sz="2400" dirty="0" smtClean="0"/>
              <a:t> </a:t>
            </a:r>
            <a:r>
              <a:rPr lang="cs-CZ" sz="2400" dirty="0" err="1" smtClean="0"/>
              <a:t>theatre</a:t>
            </a:r>
            <a:r>
              <a:rPr lang="cs-CZ" sz="2400" dirty="0" smtClean="0"/>
              <a:t>.  </a:t>
            </a:r>
            <a:r>
              <a:rPr lang="cs-CZ" sz="2400" dirty="0" err="1" smtClean="0"/>
              <a:t>She</a:t>
            </a:r>
            <a:r>
              <a:rPr lang="cs-CZ" sz="2400" dirty="0" smtClean="0"/>
              <a:t>  …………….. to </a:t>
            </a:r>
            <a:r>
              <a:rPr lang="cs-CZ" sz="2400" dirty="0" err="1" smtClean="0"/>
              <a:t>the</a:t>
            </a:r>
            <a:r>
              <a:rPr lang="cs-CZ" sz="2400" dirty="0" smtClean="0"/>
              <a:t> </a:t>
            </a:r>
            <a:r>
              <a:rPr lang="cs-CZ" sz="2400" dirty="0" err="1" smtClean="0"/>
              <a:t>cinema</a:t>
            </a:r>
            <a:r>
              <a:rPr lang="cs-CZ" sz="2400" dirty="0" smtClean="0"/>
              <a:t>.</a:t>
            </a:r>
            <a:br>
              <a:rPr lang="cs-CZ" sz="2400" dirty="0" smtClean="0"/>
            </a:br>
            <a:r>
              <a:rPr lang="cs-CZ" sz="2400" dirty="0"/>
              <a:t/>
            </a:r>
            <a:br>
              <a:rPr lang="cs-CZ" sz="2400" dirty="0"/>
            </a:br>
            <a:r>
              <a:rPr lang="cs-CZ" sz="2400" dirty="0" err="1" smtClean="0"/>
              <a:t>We</a:t>
            </a:r>
            <a:r>
              <a:rPr lang="cs-CZ" sz="2400" dirty="0" smtClean="0"/>
              <a:t> run </a:t>
            </a:r>
            <a:r>
              <a:rPr lang="cs-CZ" sz="2400" dirty="0" err="1" smtClean="0"/>
              <a:t>every</a:t>
            </a:r>
            <a:r>
              <a:rPr lang="cs-CZ" sz="2400" dirty="0" smtClean="0"/>
              <a:t> </a:t>
            </a:r>
            <a:r>
              <a:rPr lang="cs-CZ" sz="2400" dirty="0" err="1" smtClean="0"/>
              <a:t>morning</a:t>
            </a:r>
            <a:r>
              <a:rPr lang="cs-CZ" sz="2400" dirty="0" smtClean="0"/>
              <a:t>.  He …………. </a:t>
            </a:r>
            <a:r>
              <a:rPr lang="cs-CZ" sz="2400" dirty="0" err="1" smtClean="0"/>
              <a:t>every</a:t>
            </a:r>
            <a:r>
              <a:rPr lang="cs-CZ" sz="2400" dirty="0" smtClean="0"/>
              <a:t> </a:t>
            </a:r>
            <a:r>
              <a:rPr lang="cs-CZ" sz="2400" dirty="0" err="1" smtClean="0"/>
              <a:t>evening</a:t>
            </a:r>
            <a:r>
              <a:rPr lang="cs-CZ" sz="2400" dirty="0" smtClean="0"/>
              <a:t>.</a:t>
            </a:r>
            <a:br>
              <a:rPr lang="cs-CZ" sz="2400" dirty="0" smtClean="0"/>
            </a:br>
            <a:r>
              <a:rPr lang="cs-CZ" sz="2400" dirty="0"/>
              <a:t/>
            </a:r>
            <a:br>
              <a:rPr lang="cs-CZ" sz="2400" dirty="0"/>
            </a:br>
            <a:r>
              <a:rPr lang="cs-CZ" sz="2400" dirty="0" err="1" smtClean="0"/>
              <a:t>You</a:t>
            </a:r>
            <a:r>
              <a:rPr lang="cs-CZ" sz="2400" dirty="0" smtClean="0"/>
              <a:t> </a:t>
            </a:r>
            <a:r>
              <a:rPr lang="cs-CZ" sz="2400" dirty="0" err="1" smtClean="0"/>
              <a:t>read</a:t>
            </a:r>
            <a:r>
              <a:rPr lang="cs-CZ" sz="2400" dirty="0" smtClean="0"/>
              <a:t> </a:t>
            </a:r>
            <a:r>
              <a:rPr lang="cs-CZ" sz="2400" dirty="0" err="1" smtClean="0"/>
              <a:t>books</a:t>
            </a:r>
            <a:r>
              <a:rPr lang="cs-CZ" sz="2400" dirty="0" smtClean="0"/>
              <a:t>.  </a:t>
            </a:r>
            <a:r>
              <a:rPr lang="cs-CZ" sz="2400" dirty="0" err="1" smtClean="0"/>
              <a:t>She</a:t>
            </a:r>
            <a:r>
              <a:rPr lang="cs-CZ" sz="2400" dirty="0" smtClean="0"/>
              <a:t> ……………….. </a:t>
            </a:r>
            <a:r>
              <a:rPr lang="cs-CZ" sz="2400" dirty="0" err="1" smtClean="0"/>
              <a:t>magazines</a:t>
            </a:r>
            <a:r>
              <a:rPr lang="cs-CZ" sz="2400" dirty="0" smtClean="0"/>
              <a:t>.</a:t>
            </a:r>
            <a:br>
              <a:rPr lang="cs-CZ" sz="2400" dirty="0" smtClean="0"/>
            </a:br>
            <a:r>
              <a:rPr lang="cs-CZ" sz="2400" dirty="0"/>
              <a:t/>
            </a:r>
            <a:br>
              <a:rPr lang="cs-CZ" sz="2400" dirty="0"/>
            </a:br>
            <a:r>
              <a:rPr lang="cs-CZ" sz="2400" dirty="0" err="1" smtClean="0"/>
              <a:t>They</a:t>
            </a:r>
            <a:r>
              <a:rPr lang="cs-CZ" sz="2400" dirty="0" smtClean="0"/>
              <a:t> live in Paris.  He …………….. in Prague.</a:t>
            </a:r>
            <a:br>
              <a:rPr lang="cs-CZ" sz="2400" dirty="0" smtClean="0"/>
            </a:br>
            <a:r>
              <a:rPr lang="cs-CZ" sz="2400" dirty="0"/>
              <a:t/>
            </a:r>
            <a:br>
              <a:rPr lang="cs-CZ" sz="2400" dirty="0"/>
            </a:br>
            <a:r>
              <a:rPr lang="cs-CZ" sz="2400" dirty="0" err="1" smtClean="0"/>
              <a:t>We</a:t>
            </a:r>
            <a:r>
              <a:rPr lang="cs-CZ" sz="2400" dirty="0" smtClean="0"/>
              <a:t> drink </a:t>
            </a:r>
            <a:r>
              <a:rPr lang="cs-CZ" sz="2400" dirty="0" err="1" smtClean="0"/>
              <a:t>beer</a:t>
            </a:r>
            <a:r>
              <a:rPr lang="cs-CZ" sz="2400" dirty="0" smtClean="0"/>
              <a:t>. He ………… </a:t>
            </a:r>
            <a:r>
              <a:rPr lang="cs-CZ" sz="2400" dirty="0" err="1" smtClean="0"/>
              <a:t>water</a:t>
            </a:r>
            <a:r>
              <a:rPr lang="cs-CZ" sz="2400" dirty="0" smtClean="0"/>
              <a:t>.</a:t>
            </a:r>
            <a:br>
              <a:rPr lang="cs-CZ" sz="2400" dirty="0" smtClean="0"/>
            </a:br>
            <a:r>
              <a:rPr lang="cs-CZ" sz="2400" dirty="0"/>
              <a:t/>
            </a:r>
            <a:br>
              <a:rPr lang="cs-CZ" sz="2400" dirty="0"/>
            </a:br>
            <a:r>
              <a:rPr lang="cs-CZ" sz="2400" dirty="0" smtClean="0">
                <a:solidFill>
                  <a:srgbClr val="FFC000"/>
                </a:solidFill>
              </a:rPr>
              <a:t>Doplň správný tvar slovesa.</a:t>
            </a:r>
            <a:endParaRPr lang="cs-CZ" sz="2400" dirty="0">
              <a:solidFill>
                <a:srgbClr val="FFC000"/>
              </a:solidFill>
            </a:endParaRPr>
          </a:p>
        </p:txBody>
      </p:sp>
    </p:spTree>
    <p:extLst>
      <p:ext uri="{BB962C8B-B14F-4D97-AF65-F5344CB8AC3E}">
        <p14:creationId xmlns:p14="http://schemas.microsoft.com/office/powerpoint/2010/main" val="32533088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777240" y="5805264"/>
            <a:ext cx="7543800" cy="648072"/>
          </a:xfrm>
        </p:spPr>
        <p:txBody>
          <a:bodyPr/>
          <a:lstStyle/>
          <a:p>
            <a:r>
              <a:rPr lang="cs-CZ" sz="2800" dirty="0" smtClean="0"/>
              <a:t>ŘEŠENÍ</a:t>
            </a:r>
            <a:endParaRPr lang="cs-CZ" sz="2800" dirty="0"/>
          </a:p>
        </p:txBody>
      </p:sp>
      <p:sp>
        <p:nvSpPr>
          <p:cNvPr id="2" name="Zástupný symbol pro obsah 1"/>
          <p:cNvSpPr>
            <a:spLocks noGrp="1"/>
          </p:cNvSpPr>
          <p:nvPr>
            <p:ph sz="quarter" idx="13"/>
          </p:nvPr>
        </p:nvSpPr>
        <p:spPr>
          <a:xfrm>
            <a:off x="395536" y="658368"/>
            <a:ext cx="4222184" cy="5074888"/>
          </a:xfrm>
        </p:spPr>
        <p:txBody>
          <a:bodyPr>
            <a:normAutofit lnSpcReduction="10000"/>
          </a:bodyPr>
          <a:lstStyle/>
          <a:p>
            <a:r>
              <a:rPr lang="cs-CZ" sz="2000" dirty="0" err="1" smtClean="0"/>
              <a:t>Like</a:t>
            </a:r>
            <a:r>
              <a:rPr lang="cs-CZ" sz="2000" dirty="0" smtClean="0"/>
              <a:t>  - mít rád</a:t>
            </a:r>
            <a:endParaRPr lang="cs-CZ" sz="2000" dirty="0"/>
          </a:p>
          <a:p>
            <a:r>
              <a:rPr lang="cs-CZ" sz="2000" dirty="0" smtClean="0"/>
              <a:t>Love - milovat</a:t>
            </a:r>
            <a:endParaRPr lang="cs-CZ" sz="2000" dirty="0"/>
          </a:p>
          <a:p>
            <a:r>
              <a:rPr lang="cs-CZ" sz="2000" dirty="0" smtClean="0"/>
              <a:t>Play - hrát</a:t>
            </a:r>
            <a:endParaRPr lang="cs-CZ" sz="2000" dirty="0"/>
          </a:p>
          <a:p>
            <a:r>
              <a:rPr lang="cs-CZ" sz="2000" dirty="0" err="1" smtClean="0"/>
              <a:t>Read</a:t>
            </a:r>
            <a:r>
              <a:rPr lang="cs-CZ" sz="2000" dirty="0" smtClean="0"/>
              <a:t> - číst</a:t>
            </a:r>
            <a:endParaRPr lang="cs-CZ" sz="2000" dirty="0"/>
          </a:p>
          <a:p>
            <a:r>
              <a:rPr lang="cs-CZ" sz="2000" dirty="0" err="1" smtClean="0"/>
              <a:t>Sing</a:t>
            </a:r>
            <a:r>
              <a:rPr lang="cs-CZ" sz="2000" dirty="0" smtClean="0"/>
              <a:t> - zpívat</a:t>
            </a:r>
            <a:endParaRPr lang="cs-CZ" sz="2000" dirty="0"/>
          </a:p>
          <a:p>
            <a:r>
              <a:rPr lang="cs-CZ" sz="2000" dirty="0" smtClean="0"/>
              <a:t>Go - jít</a:t>
            </a:r>
            <a:endParaRPr lang="cs-CZ" sz="2000" dirty="0"/>
          </a:p>
          <a:p>
            <a:r>
              <a:rPr lang="cs-CZ" sz="2000" dirty="0" err="1" smtClean="0"/>
              <a:t>Write</a:t>
            </a:r>
            <a:r>
              <a:rPr lang="cs-CZ" sz="2000" dirty="0" smtClean="0"/>
              <a:t> - psát </a:t>
            </a:r>
            <a:endParaRPr lang="cs-CZ" sz="2000" dirty="0"/>
          </a:p>
          <a:p>
            <a:r>
              <a:rPr lang="cs-CZ" sz="2000" dirty="0" err="1" smtClean="0"/>
              <a:t>Look</a:t>
            </a:r>
            <a:r>
              <a:rPr lang="cs-CZ" sz="2000" dirty="0" smtClean="0"/>
              <a:t> - dívat se</a:t>
            </a:r>
            <a:endParaRPr lang="cs-CZ" sz="2000" dirty="0"/>
          </a:p>
          <a:p>
            <a:r>
              <a:rPr lang="cs-CZ" sz="2000" dirty="0" err="1" smtClean="0"/>
              <a:t>Sleep</a:t>
            </a:r>
            <a:r>
              <a:rPr lang="cs-CZ" sz="2000" dirty="0" smtClean="0"/>
              <a:t> - spát</a:t>
            </a:r>
            <a:endParaRPr lang="cs-CZ" sz="2000" dirty="0"/>
          </a:p>
          <a:p>
            <a:r>
              <a:rPr lang="cs-CZ" sz="2000" dirty="0" err="1" smtClean="0"/>
              <a:t>Jump</a:t>
            </a:r>
            <a:r>
              <a:rPr lang="cs-CZ" sz="2000" dirty="0" smtClean="0"/>
              <a:t> - skákat</a:t>
            </a:r>
            <a:endParaRPr lang="cs-CZ" sz="2000" dirty="0"/>
          </a:p>
          <a:p>
            <a:r>
              <a:rPr lang="cs-CZ" sz="2000" dirty="0" smtClean="0"/>
              <a:t>Do - dělat</a:t>
            </a:r>
            <a:endParaRPr lang="cs-CZ" sz="2000" dirty="0"/>
          </a:p>
          <a:p>
            <a:r>
              <a:rPr lang="cs-CZ" sz="2000" dirty="0" err="1" smtClean="0"/>
              <a:t>Cook</a:t>
            </a:r>
            <a:r>
              <a:rPr lang="cs-CZ" sz="2000" dirty="0" smtClean="0"/>
              <a:t> - vařit</a:t>
            </a:r>
            <a:endParaRPr lang="cs-CZ" sz="2000" dirty="0"/>
          </a:p>
          <a:p>
            <a:r>
              <a:rPr lang="cs-CZ" sz="2000" dirty="0" smtClean="0"/>
              <a:t>Run - běhat</a:t>
            </a:r>
            <a:endParaRPr lang="cs-CZ" sz="2000" dirty="0"/>
          </a:p>
          <a:p>
            <a:r>
              <a:rPr lang="cs-CZ" sz="2000" dirty="0" smtClean="0"/>
              <a:t>Drink - pít</a:t>
            </a:r>
            <a:endParaRPr lang="cs-CZ" sz="2000" dirty="0"/>
          </a:p>
          <a:p>
            <a:pPr marL="18288" indent="0">
              <a:buNone/>
            </a:pPr>
            <a:endParaRPr lang="cs-CZ" dirty="0"/>
          </a:p>
        </p:txBody>
      </p:sp>
      <p:sp>
        <p:nvSpPr>
          <p:cNvPr id="4" name="Zástupný symbol pro obsah 3"/>
          <p:cNvSpPr>
            <a:spLocks noGrp="1"/>
          </p:cNvSpPr>
          <p:nvPr>
            <p:ph sz="quarter" idx="14"/>
          </p:nvPr>
        </p:nvSpPr>
        <p:spPr>
          <a:xfrm>
            <a:off x="4139952" y="658368"/>
            <a:ext cx="4162800" cy="4858864"/>
          </a:xfrm>
        </p:spPr>
        <p:txBody>
          <a:bodyPr/>
          <a:lstStyle/>
          <a:p>
            <a:r>
              <a:rPr lang="cs-CZ" i="1" dirty="0" smtClean="0"/>
              <a:t>„správný tvar slovesa“</a:t>
            </a:r>
          </a:p>
          <a:p>
            <a:pPr marL="18288" indent="0">
              <a:buNone/>
            </a:pPr>
            <a:endParaRPr lang="cs-CZ" i="1" dirty="0" smtClean="0"/>
          </a:p>
          <a:p>
            <a:r>
              <a:rPr lang="cs-CZ" dirty="0" smtClean="0"/>
              <a:t>SHE WORKS..</a:t>
            </a:r>
          </a:p>
          <a:p>
            <a:r>
              <a:rPr lang="cs-CZ" dirty="0" smtClean="0"/>
              <a:t>HE PLAYS…</a:t>
            </a:r>
          </a:p>
          <a:p>
            <a:r>
              <a:rPr lang="cs-CZ" dirty="0" smtClean="0"/>
              <a:t>SHE LOVES…</a:t>
            </a:r>
          </a:p>
          <a:p>
            <a:r>
              <a:rPr lang="cs-CZ" dirty="0" smtClean="0"/>
              <a:t>SHE GOES…</a:t>
            </a:r>
          </a:p>
          <a:p>
            <a:r>
              <a:rPr lang="cs-CZ" dirty="0" smtClean="0"/>
              <a:t>HE RUNS…</a:t>
            </a:r>
          </a:p>
          <a:p>
            <a:r>
              <a:rPr lang="cs-CZ" dirty="0" smtClean="0"/>
              <a:t>SHE READS…</a:t>
            </a:r>
          </a:p>
          <a:p>
            <a:r>
              <a:rPr lang="cs-CZ" dirty="0" smtClean="0"/>
              <a:t>HE LIVES…</a:t>
            </a:r>
          </a:p>
          <a:p>
            <a:r>
              <a:rPr lang="cs-CZ" dirty="0" smtClean="0"/>
              <a:t>HE DRINKS…</a:t>
            </a:r>
            <a:endParaRPr lang="cs-CZ" dirty="0"/>
          </a:p>
        </p:txBody>
      </p:sp>
    </p:spTree>
    <p:extLst>
      <p:ext uri="{BB962C8B-B14F-4D97-AF65-F5344CB8AC3E}">
        <p14:creationId xmlns:p14="http://schemas.microsoft.com/office/powerpoint/2010/main" val="41133059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Živly">
  <a:themeElements>
    <a:clrScheme name="Živly">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Živly">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Živly">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107</TotalTime>
  <Words>353</Words>
  <Application>Microsoft Office PowerPoint</Application>
  <PresentationFormat>Předvádění na obrazovce (4:3)</PresentationFormat>
  <Paragraphs>114</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Živly</vt:lpstr>
      <vt:lpstr>    ZŠP a ZŠS Uherský Brod  projekt č. CZ.1.07/1.4.00/21.0961  Angličtina pro 2. stupeň Č. DUMu:  VY_22_INOVACE_06_Přítomný čas prostý   </vt:lpstr>
      <vt:lpstr>Anotace: Prezentace slouží k výkladu a procvičení dané gramatiky.                  Je určena žákům 9. ročníku.                  VM byl vytvořen v dubnu 2012.</vt:lpstr>
      <vt:lpstr>Přítomný čas prostý (jednoduchý)</vt:lpstr>
      <vt:lpstr>Způsob tvoření.</vt:lpstr>
      <vt:lpstr>Přelož sloveso a vytvoř tvar 3. os. č. jednotného.</vt:lpstr>
      <vt:lpstr>Překládej.</vt:lpstr>
      <vt:lpstr>We  work  every  day.     She ……………. every  Sunday.  You play football.  He …………… tennis.  They love chocolate.   She  …………….. cheese.  I go to the theatre.  She  …………….. to the cinema.  We run every morning.  He …………. every evening.  You read books.  She ……………….. magazines.  They live in Paris.  He …………….. in Prague.  We drink beer. He ………… water.  Doplň správný tvar slovesa.</vt:lpstr>
      <vt:lpstr>ŘEŠENÍ</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ZŠP a ZŠS Uherský Brod  projekt č. CZ.1.07/1.4.00/21.0961  Angličtina pro 2. stupeň Č. DUMu:  VY_22_INOVACE_06_Přítomný čas prostý</dc:title>
  <dc:creator>PC-1SLG</dc:creator>
  <cp:lastModifiedBy>PC-1SLG</cp:lastModifiedBy>
  <cp:revision>12</cp:revision>
  <dcterms:created xsi:type="dcterms:W3CDTF">2012-04-15T23:05:09Z</dcterms:created>
  <dcterms:modified xsi:type="dcterms:W3CDTF">2012-06-21T21:54:38Z</dcterms:modified>
</cp:coreProperties>
</file>