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516625"/>
            <a:ext cx="7315200" cy="1992496"/>
          </a:xfrm>
        </p:spPr>
        <p:txBody>
          <a:bodyPr>
            <a:normAutofit/>
          </a:bodyPr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VY_22_INOVACE_07_FOOD AND DRINKS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501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1"/>
            <a:ext cx="8208912" cy="158417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VM byl vytvořen v dubnu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8235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76672"/>
            <a:ext cx="7315200" cy="43204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Seřaď podle abecedy.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3384376" cy="50680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BREAD</a:t>
            </a:r>
          </a:p>
          <a:p>
            <a:r>
              <a:rPr lang="cs-CZ" dirty="0" smtClean="0"/>
              <a:t>COKE</a:t>
            </a:r>
          </a:p>
          <a:p>
            <a:r>
              <a:rPr lang="cs-CZ" dirty="0" smtClean="0"/>
              <a:t>ROLL</a:t>
            </a:r>
          </a:p>
          <a:p>
            <a:r>
              <a:rPr lang="cs-CZ" dirty="0" smtClean="0"/>
              <a:t>MILK</a:t>
            </a:r>
          </a:p>
          <a:p>
            <a:r>
              <a:rPr lang="cs-CZ" dirty="0" smtClean="0"/>
              <a:t>CHEESE</a:t>
            </a:r>
          </a:p>
          <a:p>
            <a:r>
              <a:rPr lang="cs-CZ" dirty="0" smtClean="0"/>
              <a:t>TEA</a:t>
            </a:r>
          </a:p>
          <a:p>
            <a:r>
              <a:rPr lang="cs-CZ" dirty="0" smtClean="0"/>
              <a:t>EGG</a:t>
            </a:r>
          </a:p>
          <a:p>
            <a:r>
              <a:rPr lang="cs-CZ" dirty="0" smtClean="0"/>
              <a:t>BUTTER</a:t>
            </a:r>
          </a:p>
          <a:p>
            <a:r>
              <a:rPr lang="cs-CZ" dirty="0" smtClean="0"/>
              <a:t>WATER</a:t>
            </a:r>
          </a:p>
          <a:p>
            <a:r>
              <a:rPr lang="cs-CZ" dirty="0" smtClean="0"/>
              <a:t>ICE CREAM</a:t>
            </a:r>
          </a:p>
          <a:p>
            <a:r>
              <a:rPr lang="cs-CZ" dirty="0" smtClean="0"/>
              <a:t>HAM</a:t>
            </a:r>
          </a:p>
          <a:p>
            <a:r>
              <a:rPr lang="cs-CZ" dirty="0" smtClean="0"/>
              <a:t>YOGHURT</a:t>
            </a:r>
          </a:p>
          <a:p>
            <a:r>
              <a:rPr lang="cs-CZ" dirty="0" smtClean="0"/>
              <a:t>JUICE</a:t>
            </a:r>
          </a:p>
          <a:p>
            <a:r>
              <a:rPr lang="cs-CZ" dirty="0" smtClean="0"/>
              <a:t>SHAKE</a:t>
            </a:r>
          </a:p>
          <a:p>
            <a:r>
              <a:rPr lang="cs-CZ" dirty="0" smtClean="0"/>
              <a:t>CHOCOLATE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995936" y="1268760"/>
            <a:ext cx="4251952" cy="50701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BREAD</a:t>
            </a:r>
          </a:p>
          <a:p>
            <a:r>
              <a:rPr lang="cs-CZ" dirty="0" smtClean="0"/>
              <a:t>BUTTER</a:t>
            </a:r>
          </a:p>
          <a:p>
            <a:r>
              <a:rPr lang="cs-CZ" dirty="0" smtClean="0"/>
              <a:t>CHEESE</a:t>
            </a:r>
          </a:p>
          <a:p>
            <a:r>
              <a:rPr lang="cs-CZ" dirty="0" smtClean="0"/>
              <a:t>CHOCOLATE</a:t>
            </a:r>
          </a:p>
          <a:p>
            <a:r>
              <a:rPr lang="cs-CZ" dirty="0" smtClean="0"/>
              <a:t>COKE</a:t>
            </a:r>
          </a:p>
          <a:p>
            <a:r>
              <a:rPr lang="cs-CZ" dirty="0" smtClean="0"/>
              <a:t>EGG</a:t>
            </a:r>
          </a:p>
          <a:p>
            <a:r>
              <a:rPr lang="cs-CZ" dirty="0" smtClean="0"/>
              <a:t>HAM</a:t>
            </a:r>
          </a:p>
          <a:p>
            <a:r>
              <a:rPr lang="cs-CZ" dirty="0" smtClean="0"/>
              <a:t>ICE CREAM</a:t>
            </a:r>
          </a:p>
          <a:p>
            <a:r>
              <a:rPr lang="cs-CZ" dirty="0" smtClean="0"/>
              <a:t>JUICE</a:t>
            </a:r>
          </a:p>
          <a:p>
            <a:r>
              <a:rPr lang="cs-CZ" dirty="0" smtClean="0"/>
              <a:t>MILK</a:t>
            </a:r>
          </a:p>
          <a:p>
            <a:r>
              <a:rPr lang="cs-CZ" dirty="0" smtClean="0"/>
              <a:t>ROLL</a:t>
            </a:r>
          </a:p>
          <a:p>
            <a:r>
              <a:rPr lang="cs-CZ" dirty="0" smtClean="0"/>
              <a:t>SHAKE</a:t>
            </a:r>
          </a:p>
          <a:p>
            <a:r>
              <a:rPr lang="cs-CZ" dirty="0" smtClean="0"/>
              <a:t>TEA</a:t>
            </a:r>
          </a:p>
          <a:p>
            <a:r>
              <a:rPr lang="cs-CZ" dirty="0" smtClean="0"/>
              <a:t>WATER</a:t>
            </a:r>
          </a:p>
          <a:p>
            <a:r>
              <a:rPr lang="cs-CZ" dirty="0" smtClean="0"/>
              <a:t>YOGHURT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17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85804" cy="720080"/>
          </a:xfrm>
        </p:spPr>
        <p:txBody>
          <a:bodyPr/>
          <a:lstStyle/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like</a:t>
            </a:r>
            <a:r>
              <a:rPr lang="cs-CZ" sz="3200" dirty="0" smtClean="0"/>
              <a:t>…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>
          <a:xfrm>
            <a:off x="4885144" y="1556792"/>
            <a:ext cx="3362062" cy="720080"/>
          </a:xfrm>
        </p:spPr>
        <p:txBody>
          <a:bodyPr/>
          <a:lstStyle/>
          <a:p>
            <a:pPr algn="ctr"/>
            <a:r>
              <a:rPr lang="cs-CZ" sz="3200" dirty="0" smtClean="0"/>
              <a:t>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7"/>
            <a:ext cx="7834064" cy="79208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Napiš podle pravdy vždy 5 věcí, které máš/nemáš rád.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2636912"/>
            <a:ext cx="4085024" cy="369988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800" dirty="0" smtClean="0"/>
              <a:t>……………………</a:t>
            </a:r>
          </a:p>
          <a:p>
            <a:pPr marL="45720" indent="0" algn="ctr">
              <a:buNone/>
            </a:pPr>
            <a:endParaRPr lang="cs-CZ" sz="2800" dirty="0"/>
          </a:p>
          <a:p>
            <a:pPr algn="ctr"/>
            <a:r>
              <a:rPr lang="cs-CZ" sz="2800" dirty="0" smtClean="0"/>
              <a:t>……………………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……………………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……………………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……………………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681726" y="2636912"/>
            <a:ext cx="3922721" cy="369988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2600" dirty="0" smtClean="0"/>
              <a:t>…………………….....</a:t>
            </a:r>
          </a:p>
          <a:p>
            <a:pPr marL="45720" indent="0" algn="ctr">
              <a:buNone/>
            </a:pPr>
            <a:endParaRPr lang="cs-CZ" sz="2600" dirty="0" smtClean="0"/>
          </a:p>
          <a:p>
            <a:pPr algn="ctr"/>
            <a:r>
              <a:rPr lang="cs-CZ" sz="2600" dirty="0" smtClean="0"/>
              <a:t>……………………….</a:t>
            </a:r>
          </a:p>
          <a:p>
            <a:pPr marL="45720" indent="0" algn="ctr">
              <a:buNone/>
            </a:pPr>
            <a:endParaRPr lang="cs-CZ" sz="2600" dirty="0"/>
          </a:p>
          <a:p>
            <a:pPr algn="ctr"/>
            <a:r>
              <a:rPr lang="cs-CZ" sz="2600" dirty="0" smtClean="0"/>
              <a:t>………………..……..</a:t>
            </a:r>
          </a:p>
          <a:p>
            <a:pPr marL="45720" indent="0" algn="ctr">
              <a:buNone/>
            </a:pPr>
            <a:endParaRPr lang="cs-CZ" sz="2600" dirty="0" smtClean="0"/>
          </a:p>
          <a:p>
            <a:pPr algn="ctr"/>
            <a:r>
              <a:rPr lang="cs-CZ" sz="2600" dirty="0" smtClean="0"/>
              <a:t>……………………....</a:t>
            </a:r>
          </a:p>
          <a:p>
            <a:pPr marL="45720" indent="0" algn="ctr">
              <a:buNone/>
            </a:pPr>
            <a:endParaRPr lang="cs-CZ" sz="2600" dirty="0" smtClean="0"/>
          </a:p>
          <a:p>
            <a:pPr algn="ctr"/>
            <a:r>
              <a:rPr lang="cs-CZ" sz="2600" dirty="0" smtClean="0"/>
              <a:t>…………..…………..</a:t>
            </a:r>
            <a:endParaRPr lang="cs-CZ" sz="2600" dirty="0"/>
          </a:p>
          <a:p>
            <a:pPr algn="ctr"/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58712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404665"/>
            <a:ext cx="8568952" cy="5760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Rozděl na slova.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340769"/>
            <a:ext cx="8352928" cy="4968592"/>
          </a:xfrm>
        </p:spPr>
        <p:txBody>
          <a:bodyPr/>
          <a:lstStyle/>
          <a:p>
            <a:endParaRPr lang="cs-CZ" dirty="0" smtClean="0"/>
          </a:p>
          <a:p>
            <a:r>
              <a:rPr lang="cs-CZ" sz="3200" dirty="0" err="1" smtClean="0"/>
              <a:t>waterrolljuicebuttermilkhambreadeggshake</a:t>
            </a:r>
            <a:endParaRPr lang="cs-CZ" sz="3200" dirty="0" smtClean="0"/>
          </a:p>
          <a:p>
            <a:pPr marL="45720" indent="0">
              <a:buNone/>
            </a:pPr>
            <a:endParaRPr lang="cs-CZ" sz="3200" dirty="0"/>
          </a:p>
          <a:p>
            <a:pPr marL="45720" indent="0">
              <a:buNone/>
            </a:pPr>
            <a:r>
              <a:rPr lang="cs-CZ" sz="3200" dirty="0" smtClean="0"/>
              <a:t>-----------------------------------------------------------</a:t>
            </a:r>
          </a:p>
          <a:p>
            <a:pPr marL="45720" indent="0">
              <a:buNone/>
            </a:pPr>
            <a:endParaRPr lang="cs-CZ" sz="3200" dirty="0" smtClean="0"/>
          </a:p>
          <a:p>
            <a:r>
              <a:rPr lang="cs-CZ" sz="3200" dirty="0" err="1"/>
              <a:t>t</a:t>
            </a:r>
            <a:r>
              <a:rPr lang="cs-CZ" sz="3200" dirty="0" err="1" smtClean="0"/>
              <a:t>eachocolatecheesecoffeeicecreamyoghurt</a:t>
            </a:r>
            <a:endParaRPr lang="cs-CZ" sz="3200" dirty="0" smtClean="0"/>
          </a:p>
          <a:p>
            <a:pPr marL="45720" indent="0">
              <a:buNone/>
            </a:pPr>
            <a:endParaRPr lang="cs-CZ" sz="3200" dirty="0"/>
          </a:p>
          <a:p>
            <a:pPr marL="45720" indent="0">
              <a:buNone/>
            </a:pPr>
            <a:r>
              <a:rPr lang="cs-CZ" sz="3200" dirty="0" smtClean="0"/>
              <a:t>------------------------------------------------------------</a:t>
            </a:r>
          </a:p>
          <a:p>
            <a:pPr marL="45720" indent="0">
              <a:buNone/>
            </a:pPr>
            <a:endParaRPr lang="cs-CZ" sz="3200" dirty="0"/>
          </a:p>
          <a:p>
            <a:pPr marL="4572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7955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548681"/>
            <a:ext cx="7978080" cy="72007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Přeskládej písmena tak, aby vznikl název potraviny.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323528" y="1484784"/>
            <a:ext cx="4157032" cy="48520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 A S K 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K L I M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C E U I J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T E R W A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 smtClean="0"/>
              <a:t>K O C 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A T E 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72000" y="1412776"/>
            <a:ext cx="4032448" cy="49261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 R E B A</a:t>
            </a:r>
          </a:p>
          <a:p>
            <a:endParaRPr lang="cs-CZ" sz="2400" dirty="0"/>
          </a:p>
          <a:p>
            <a:r>
              <a:rPr lang="cs-CZ" sz="2400" dirty="0" smtClean="0"/>
              <a:t>L O R L</a:t>
            </a:r>
          </a:p>
          <a:p>
            <a:endParaRPr lang="cs-CZ" sz="2400" dirty="0"/>
          </a:p>
          <a:p>
            <a:r>
              <a:rPr lang="cs-CZ" sz="2400" dirty="0" smtClean="0"/>
              <a:t>T U R B T E</a:t>
            </a:r>
          </a:p>
          <a:p>
            <a:endParaRPr lang="cs-CZ" sz="2400" dirty="0"/>
          </a:p>
          <a:p>
            <a:r>
              <a:rPr lang="cs-CZ" sz="2400" dirty="0" smtClean="0"/>
              <a:t>G E G</a:t>
            </a:r>
          </a:p>
          <a:p>
            <a:endParaRPr lang="cs-CZ" sz="2400" dirty="0"/>
          </a:p>
          <a:p>
            <a:r>
              <a:rPr lang="cs-CZ" sz="2400" dirty="0" smtClean="0"/>
              <a:t>A M H</a:t>
            </a:r>
          </a:p>
          <a:p>
            <a:endParaRPr lang="cs-CZ" sz="2400" dirty="0"/>
          </a:p>
          <a:p>
            <a:r>
              <a:rPr lang="cs-CZ" sz="2400" dirty="0" smtClean="0"/>
              <a:t>E C H S E </a:t>
            </a:r>
            <a:r>
              <a:rPr lang="cs-CZ" sz="2400" dirty="0" err="1" smtClean="0"/>
              <a:t>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527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332657"/>
            <a:ext cx="7315200" cy="864095"/>
          </a:xfrm>
        </p:spPr>
        <p:txBody>
          <a:bodyPr/>
          <a:lstStyle/>
          <a:p>
            <a:pPr algn="ctr"/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484785"/>
            <a:ext cx="8568952" cy="4824576"/>
          </a:xfrm>
        </p:spPr>
        <p:txBody>
          <a:bodyPr/>
          <a:lstStyle/>
          <a:p>
            <a:r>
              <a:rPr lang="cs-CZ" sz="2400" dirty="0" err="1"/>
              <a:t>w</a:t>
            </a:r>
            <a:r>
              <a:rPr lang="cs-CZ" sz="2400" dirty="0" err="1" smtClean="0"/>
              <a:t>ater</a:t>
            </a:r>
            <a:r>
              <a:rPr lang="cs-CZ" sz="2400" dirty="0" smtClean="0"/>
              <a:t>   </a:t>
            </a:r>
            <a:r>
              <a:rPr lang="cs-CZ" sz="2400" dirty="0" err="1" smtClean="0"/>
              <a:t>roll</a:t>
            </a:r>
            <a:r>
              <a:rPr lang="cs-CZ" sz="2400" dirty="0" smtClean="0"/>
              <a:t>   </a:t>
            </a:r>
            <a:r>
              <a:rPr lang="cs-CZ" sz="2400" dirty="0" err="1" smtClean="0"/>
              <a:t>juice</a:t>
            </a:r>
            <a:r>
              <a:rPr lang="cs-CZ" sz="2400" dirty="0" smtClean="0"/>
              <a:t>   </a:t>
            </a:r>
            <a:r>
              <a:rPr lang="cs-CZ" sz="2400" dirty="0" err="1" smtClean="0"/>
              <a:t>butter</a:t>
            </a:r>
            <a:r>
              <a:rPr lang="cs-CZ" sz="2400" dirty="0" smtClean="0"/>
              <a:t>   </a:t>
            </a:r>
            <a:r>
              <a:rPr lang="cs-CZ" sz="2400" dirty="0" err="1" smtClean="0"/>
              <a:t>milk</a:t>
            </a:r>
            <a:r>
              <a:rPr lang="cs-CZ" sz="2400" dirty="0" smtClean="0"/>
              <a:t>   ham   </a:t>
            </a:r>
            <a:r>
              <a:rPr lang="cs-CZ" sz="2400" dirty="0" err="1" smtClean="0"/>
              <a:t>bread</a:t>
            </a:r>
            <a:r>
              <a:rPr lang="cs-CZ" sz="2400" dirty="0" smtClean="0"/>
              <a:t>   </a:t>
            </a:r>
            <a:r>
              <a:rPr lang="cs-CZ" sz="2400" dirty="0" err="1" smtClean="0"/>
              <a:t>egg</a:t>
            </a:r>
            <a:r>
              <a:rPr lang="cs-CZ" sz="2400" dirty="0" smtClean="0"/>
              <a:t>   </a:t>
            </a:r>
            <a:r>
              <a:rPr lang="cs-CZ" sz="2400" dirty="0" err="1" smtClean="0"/>
              <a:t>shake</a:t>
            </a:r>
            <a:endParaRPr lang="cs-CZ" sz="2400" dirty="0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ea</a:t>
            </a:r>
            <a:r>
              <a:rPr lang="cs-CZ" sz="2400" dirty="0" smtClean="0"/>
              <a:t>   </a:t>
            </a:r>
            <a:r>
              <a:rPr lang="cs-CZ" sz="2400" dirty="0" err="1" smtClean="0"/>
              <a:t>chocolate</a:t>
            </a:r>
            <a:r>
              <a:rPr lang="cs-CZ" sz="2400" dirty="0" smtClean="0"/>
              <a:t>   cheese   </a:t>
            </a:r>
            <a:r>
              <a:rPr lang="cs-CZ" sz="2400" dirty="0" err="1" smtClean="0"/>
              <a:t>coffee</a:t>
            </a:r>
            <a:r>
              <a:rPr lang="cs-CZ" sz="2400" dirty="0" smtClean="0"/>
              <a:t>    </a:t>
            </a:r>
            <a:r>
              <a:rPr lang="cs-CZ" sz="2400" dirty="0" err="1" smtClean="0"/>
              <a:t>ice</a:t>
            </a:r>
            <a:r>
              <a:rPr lang="cs-CZ" sz="2400" dirty="0" smtClean="0"/>
              <a:t> - </a:t>
            </a:r>
            <a:r>
              <a:rPr lang="cs-CZ" sz="2400" dirty="0" err="1" smtClean="0"/>
              <a:t>cream</a:t>
            </a:r>
            <a:r>
              <a:rPr lang="cs-CZ" sz="2400" dirty="0" smtClean="0"/>
              <a:t>   </a:t>
            </a:r>
            <a:r>
              <a:rPr lang="cs-CZ" sz="2400" dirty="0" err="1" smtClean="0"/>
              <a:t>yoghurt</a:t>
            </a:r>
            <a:endParaRPr lang="cs-CZ" sz="2400" dirty="0"/>
          </a:p>
          <a:p>
            <a:pPr marL="45720" indent="0">
              <a:buNone/>
            </a:pPr>
            <a:r>
              <a:rPr lang="cs-CZ" dirty="0" smtClean="0"/>
              <a:t>------------------------------------------------------------------------------------------------</a:t>
            </a:r>
            <a:endParaRPr lang="cs-CZ" dirty="0"/>
          </a:p>
          <a:p>
            <a:r>
              <a:rPr lang="cs-CZ" sz="2400" dirty="0" smtClean="0"/>
              <a:t>SHAKE             BREAD</a:t>
            </a:r>
          </a:p>
          <a:p>
            <a:r>
              <a:rPr lang="cs-CZ" sz="2400" dirty="0" smtClean="0"/>
              <a:t>MILK                 ROLL</a:t>
            </a:r>
          </a:p>
          <a:p>
            <a:r>
              <a:rPr lang="cs-CZ" sz="2400" dirty="0" smtClean="0"/>
              <a:t>JUICE               BUTTER</a:t>
            </a:r>
          </a:p>
          <a:p>
            <a:r>
              <a:rPr lang="cs-CZ" sz="2400" dirty="0" smtClean="0"/>
              <a:t>WATER             EGG</a:t>
            </a:r>
          </a:p>
          <a:p>
            <a:r>
              <a:rPr lang="cs-CZ" sz="2400" dirty="0" smtClean="0"/>
              <a:t>COKE                HAM</a:t>
            </a:r>
          </a:p>
          <a:p>
            <a:r>
              <a:rPr lang="cs-CZ" sz="2400" dirty="0" smtClean="0"/>
              <a:t>TEA                   CHEESE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891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92</TotalTime>
  <Words>184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Prostor</vt:lpstr>
      <vt:lpstr>ZŠP a ZŠS Uherský Brod  projekt č. CZ.1.07/1.4.00/21.0961  Angličtina pro 2. stupeň Č. DUMu:  VY_22_INOVACE_07_FOOD AND DRINKS</vt:lpstr>
      <vt:lpstr>Anotace: Prezentace slouží k procvičení slovní zásoby.                Je určena žákům 7. ročníku.                VM byl vytvořen v dubnu 2012.</vt:lpstr>
      <vt:lpstr>Seřaď podle abecedy.</vt:lpstr>
      <vt:lpstr>Napiš podle pravdy vždy 5 věcí, které máš/nemáš rád.</vt:lpstr>
      <vt:lpstr>Rozděl na slova.</vt:lpstr>
      <vt:lpstr>Přeskládej písmena tak, aby vznikl název potraviny.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VY_22_INOVACE_07_FOOD AND DRINKS</dc:title>
  <dc:creator>PC-1SLG</dc:creator>
  <cp:lastModifiedBy>PC-1SLG</cp:lastModifiedBy>
  <cp:revision>10</cp:revision>
  <dcterms:created xsi:type="dcterms:W3CDTF">2012-04-17T03:49:34Z</dcterms:created>
  <dcterms:modified xsi:type="dcterms:W3CDTF">2012-06-22T01:21:58Z</dcterms:modified>
</cp:coreProperties>
</file>