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59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52758" y="5589240"/>
            <a:ext cx="6400800" cy="960512"/>
          </a:xfrm>
        </p:spPr>
        <p:txBody>
          <a:bodyPr/>
          <a:lstStyle/>
          <a:p>
            <a:r>
              <a:rPr lang="cs-CZ" sz="1800" dirty="0"/>
              <a:t>Autor: </a:t>
            </a:r>
            <a:r>
              <a:rPr lang="cs-CZ" sz="1800" dirty="0" smtClean="0"/>
              <a:t>Mgr. Renata </a:t>
            </a:r>
            <a:r>
              <a:rPr lang="cs-CZ" sz="1800" dirty="0" err="1"/>
              <a:t>Václavíčková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2573240"/>
          </a:xfrm>
        </p:spPr>
        <p:txBody>
          <a:bodyPr/>
          <a:lstStyle/>
          <a:p>
            <a:r>
              <a:rPr lang="cs-CZ" dirty="0"/>
              <a:t>ZŠP a ZŠS Uherský Brod</a:t>
            </a:r>
            <a:br>
              <a:rPr lang="cs-CZ" dirty="0"/>
            </a:br>
            <a:r>
              <a:rPr lang="cs-CZ" dirty="0"/>
              <a:t> </a:t>
            </a:r>
            <a:r>
              <a:rPr lang="cs-CZ" sz="2400" dirty="0"/>
              <a:t>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/>
              <a:t>:  </a:t>
            </a:r>
            <a:r>
              <a:rPr lang="cs-CZ" sz="2400" smtClean="0"/>
              <a:t>VY_22_INOVACE_08_FOOD </a:t>
            </a:r>
            <a:r>
              <a:rPr lang="cs-CZ" sz="2400"/>
              <a:t>AND </a:t>
            </a:r>
            <a:r>
              <a:rPr lang="cs-CZ" sz="2400" smtClean="0"/>
              <a:t>DRINKS II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921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/>
          <a:lstStyle/>
          <a:p>
            <a:r>
              <a:rPr lang="cs-CZ" sz="2000" dirty="0" smtClean="0"/>
              <a:t>ANOTACE: PREZENTACE SLOUŽÍ K PROCVIČENÍ DANÉ SLOVNÍ ZÁSOBY.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JE URČENA ŽÁKŮM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VM BYL VYTVOŘEN V DUBNU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226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3733800" cy="54006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KÁVA</a:t>
            </a:r>
            <a:endParaRPr lang="cs-CZ" sz="2000" dirty="0"/>
          </a:p>
          <a:p>
            <a:r>
              <a:rPr lang="cs-CZ" sz="2000" dirty="0" smtClean="0"/>
              <a:t>COLA</a:t>
            </a:r>
            <a:endParaRPr lang="cs-CZ" sz="2000" dirty="0"/>
          </a:p>
          <a:p>
            <a:r>
              <a:rPr lang="cs-CZ" sz="2000" dirty="0" smtClean="0"/>
              <a:t>ROHLÍK</a:t>
            </a:r>
            <a:endParaRPr lang="cs-CZ" sz="2000" dirty="0"/>
          </a:p>
          <a:p>
            <a:r>
              <a:rPr lang="cs-CZ" sz="2000" dirty="0" smtClean="0"/>
              <a:t>STŘEDNÍ VELIKOST</a:t>
            </a:r>
            <a:endParaRPr lang="cs-CZ" sz="2000" dirty="0"/>
          </a:p>
          <a:p>
            <a:r>
              <a:rPr lang="cs-CZ" sz="2000" dirty="0" smtClean="0"/>
              <a:t>ČAJ</a:t>
            </a:r>
            <a:endParaRPr lang="cs-CZ" sz="2000" dirty="0"/>
          </a:p>
          <a:p>
            <a:r>
              <a:rPr lang="cs-CZ" sz="2000" dirty="0" smtClean="0"/>
              <a:t>CITRÓN</a:t>
            </a:r>
            <a:endParaRPr lang="cs-CZ" sz="2000" dirty="0"/>
          </a:p>
          <a:p>
            <a:r>
              <a:rPr lang="cs-CZ" sz="2000" dirty="0" smtClean="0"/>
              <a:t>TMAVÝ</a:t>
            </a:r>
            <a:endParaRPr lang="cs-CZ" sz="2000" dirty="0"/>
          </a:p>
          <a:p>
            <a:r>
              <a:rPr lang="cs-CZ" sz="2000" dirty="0" smtClean="0"/>
              <a:t>CHLÉB</a:t>
            </a:r>
            <a:endParaRPr lang="cs-CZ" sz="2000" dirty="0"/>
          </a:p>
          <a:p>
            <a:r>
              <a:rPr lang="cs-CZ" sz="2000" dirty="0" smtClean="0"/>
              <a:t>VODA</a:t>
            </a:r>
            <a:endParaRPr lang="cs-CZ" sz="2000" dirty="0"/>
          </a:p>
          <a:p>
            <a:r>
              <a:rPr lang="cs-CZ" sz="2000" dirty="0" smtClean="0"/>
              <a:t>ŠŤÁVA</a:t>
            </a:r>
            <a:endParaRPr lang="cs-CZ" sz="2000" dirty="0"/>
          </a:p>
          <a:p>
            <a:r>
              <a:rPr lang="cs-CZ" sz="2000" dirty="0" smtClean="0"/>
              <a:t>BANÁN</a:t>
            </a:r>
            <a:endParaRPr lang="cs-CZ" sz="2000" dirty="0"/>
          </a:p>
          <a:p>
            <a:r>
              <a:rPr lang="cs-CZ" sz="2000" dirty="0" smtClean="0"/>
              <a:t>ČERNÝ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419872" y="980728"/>
            <a:ext cx="5114528" cy="5544616"/>
          </a:xfrm>
        </p:spPr>
        <p:txBody>
          <a:bodyPr>
            <a:normAutofit/>
          </a:bodyPr>
          <a:lstStyle/>
          <a:p>
            <a:r>
              <a:rPr lang="cs-CZ" sz="2000" dirty="0"/>
              <a:t>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  __</a:t>
            </a:r>
          </a:p>
          <a:p>
            <a:r>
              <a:rPr lang="cs-CZ" sz="2000" dirty="0"/>
              <a:t>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</a:t>
            </a:r>
          </a:p>
          <a:p>
            <a:r>
              <a:rPr lang="cs-CZ" sz="2000" dirty="0"/>
              <a:t>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</a:t>
            </a:r>
          </a:p>
          <a:p>
            <a:r>
              <a:rPr lang="cs-CZ" sz="2000" dirty="0"/>
              <a:t>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  __</a:t>
            </a:r>
          </a:p>
          <a:p>
            <a:r>
              <a:rPr lang="cs-CZ" sz="2000" dirty="0"/>
              <a:t>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</a:p>
          <a:p>
            <a:r>
              <a:rPr lang="cs-CZ" sz="2000" dirty="0"/>
              <a:t>__  __  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</a:p>
          <a:p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  __</a:t>
            </a:r>
          </a:p>
          <a:p>
            <a:r>
              <a:rPr lang="cs-CZ" sz="2000" dirty="0"/>
              <a:t>__  __  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</a:p>
          <a:p>
            <a:r>
              <a:rPr lang="cs-CZ" sz="2000" dirty="0"/>
              <a:t>__  __  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</a:p>
          <a:p>
            <a:r>
              <a:rPr lang="cs-CZ" sz="2000" dirty="0"/>
              <a:t>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</a:t>
            </a:r>
          </a:p>
          <a:p>
            <a:r>
              <a:rPr lang="cs-CZ" sz="2000" dirty="0"/>
              <a:t>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  <a:r>
              <a:rPr lang="cs-CZ" sz="2000" dirty="0"/>
              <a:t>  __  __  __</a:t>
            </a:r>
          </a:p>
          <a:p>
            <a:r>
              <a:rPr lang="cs-CZ" sz="2000" dirty="0"/>
              <a:t>__  __  __  __  </a:t>
            </a:r>
            <a:r>
              <a:rPr lang="cs-CZ" sz="2000" dirty="0">
                <a:solidFill>
                  <a:srgbClr val="FF0000"/>
                </a:solidFill>
              </a:rPr>
              <a:t>__</a:t>
            </a:r>
          </a:p>
          <a:p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r>
              <a:rPr lang="cs-CZ" sz="2400" dirty="0"/>
              <a:t>Doplňovačka s tajenkou.</a:t>
            </a:r>
          </a:p>
        </p:txBody>
      </p:sp>
    </p:spTree>
    <p:extLst>
      <p:ext uri="{BB962C8B-B14F-4D97-AF65-F5344CB8AC3E}">
        <p14:creationId xmlns:p14="http://schemas.microsoft.com/office/powerpoint/2010/main" val="195849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1772816"/>
            <a:ext cx="3888432" cy="3942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JÍME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772816"/>
            <a:ext cx="3733800" cy="3942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PIJEME</a:t>
            </a: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 algn="ctr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 algn="ctr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 algn="ctr">
              <a:buNone/>
            </a:pPr>
            <a:r>
              <a:rPr lang="cs-CZ" sz="2400" dirty="0" smtClean="0"/>
              <a:t>-----------------------------------------</a:t>
            </a:r>
          </a:p>
          <a:p>
            <a:pPr marL="0" indent="0" algn="ctr">
              <a:buNone/>
            </a:pPr>
            <a:r>
              <a:rPr lang="cs-CZ" sz="2400" dirty="0" smtClean="0"/>
              <a:t>-----------------------------------------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138138"/>
          </a:xfrm>
        </p:spPr>
        <p:txBody>
          <a:bodyPr/>
          <a:lstStyle/>
          <a:p>
            <a:r>
              <a:rPr lang="cs-CZ" sz="2400" dirty="0" smtClean="0"/>
              <a:t>Zadaná slova roztřiď podle zadání.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i="1" dirty="0" err="1" smtClean="0"/>
              <a:t>Bread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water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juice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butter</a:t>
            </a:r>
            <a:r>
              <a:rPr lang="cs-CZ" sz="2000" i="1" dirty="0" smtClean="0"/>
              <a:t>, ham, </a:t>
            </a:r>
            <a:r>
              <a:rPr lang="cs-CZ" sz="2000" i="1" dirty="0" err="1" smtClean="0"/>
              <a:t>beer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yoghurt</a:t>
            </a:r>
            <a:r>
              <a:rPr lang="cs-CZ" sz="2000" i="1" dirty="0" smtClean="0"/>
              <a:t>, cheese, </a:t>
            </a:r>
            <a:r>
              <a:rPr lang="cs-CZ" sz="2000" i="1" dirty="0" err="1" smtClean="0"/>
              <a:t>tea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coke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210487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1268760"/>
            <a:ext cx="4176464" cy="444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LET‘S GO SHOPPING.</a:t>
            </a:r>
          </a:p>
          <a:p>
            <a:pPr marL="0" indent="0">
              <a:buNone/>
            </a:pPr>
            <a:r>
              <a:rPr lang="cs-CZ" sz="3600" dirty="0" smtClean="0"/>
              <a:t>I LIKE…</a:t>
            </a:r>
          </a:p>
          <a:p>
            <a:pPr marL="0" indent="0">
              <a:buNone/>
            </a:pPr>
            <a:r>
              <a:rPr lang="cs-CZ" sz="3600" dirty="0" smtClean="0"/>
              <a:t>I DON‘T LIKE…</a:t>
            </a:r>
          </a:p>
          <a:p>
            <a:pPr marL="0" indent="0">
              <a:buNone/>
            </a:pPr>
            <a:r>
              <a:rPr lang="cs-CZ" sz="3600" dirty="0" smtClean="0"/>
              <a:t>I NEED…</a:t>
            </a:r>
          </a:p>
          <a:p>
            <a:pPr marL="0" indent="0">
              <a:buNone/>
            </a:pPr>
            <a:r>
              <a:rPr lang="cs-CZ" sz="3600" dirty="0" smtClean="0"/>
              <a:t>SOME</a:t>
            </a:r>
          </a:p>
          <a:p>
            <a:pPr marL="0" indent="0">
              <a:buNone/>
            </a:pPr>
            <a:r>
              <a:rPr lang="cs-CZ" sz="3600" dirty="0" smtClean="0"/>
              <a:t>HOW MUCH IS IT?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4572000" y="1268760"/>
            <a:ext cx="4320480" cy="444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NEMÁM RÁD/A …</a:t>
            </a:r>
          </a:p>
          <a:p>
            <a:pPr marL="0" indent="0">
              <a:buNone/>
            </a:pPr>
            <a:r>
              <a:rPr lang="cs-CZ" sz="3600" dirty="0" smtClean="0"/>
              <a:t>NĚJAKÝ, TROCHU</a:t>
            </a:r>
          </a:p>
          <a:p>
            <a:pPr marL="0" indent="0">
              <a:buNone/>
            </a:pPr>
            <a:r>
              <a:rPr lang="cs-CZ" sz="3600" dirty="0" smtClean="0"/>
              <a:t>POTŘEBUJI…</a:t>
            </a:r>
          </a:p>
          <a:p>
            <a:pPr marL="0" indent="0">
              <a:buNone/>
            </a:pPr>
            <a:r>
              <a:rPr lang="cs-CZ" sz="3600" dirty="0" smtClean="0"/>
              <a:t>KOLIK TO STOJÍ?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MÁM RÁD/A…</a:t>
            </a:r>
          </a:p>
          <a:p>
            <a:pPr marL="0" indent="0">
              <a:buNone/>
            </a:pPr>
            <a:r>
              <a:rPr lang="cs-CZ" sz="3600" dirty="0" smtClean="0"/>
              <a:t>POJĎME NAKUPOVAT.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cs-CZ" sz="2400" dirty="0" smtClean="0"/>
              <a:t>FRÁZE – SPOJUJ.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924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332656"/>
            <a:ext cx="7924800" cy="432048"/>
          </a:xfrm>
        </p:spPr>
        <p:txBody>
          <a:bodyPr/>
          <a:lstStyle/>
          <a:p>
            <a:r>
              <a:rPr lang="cs-CZ" sz="2400" dirty="0" smtClean="0"/>
              <a:t>PŘELOŽ.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44462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WE NEED SOME BREAD.  LET‘S GO SHOPPING.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POTŘEBUJEME CHLEBA. POJĎME NAKOUPIT.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I LIKE MILK SHAKE, BUT I DON‘T LIKE MILK.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MÁM RÁD MLÉČNÝ KOKTEJL, ALE NEMÁM RÁD MLÉKO.</a:t>
            </a:r>
          </a:p>
          <a:p>
            <a:endParaRPr lang="cs-CZ" sz="2400" i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KOLIK (TO) STOJÍ?</a:t>
            </a:r>
          </a:p>
          <a:p>
            <a:r>
              <a:rPr lang="cs-CZ" sz="2400" dirty="0" smtClean="0"/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HOW MUCH IS IT?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252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9600" y="980728"/>
            <a:ext cx="2882280" cy="5472608"/>
          </a:xfrm>
        </p:spPr>
        <p:txBody>
          <a:bodyPr>
            <a:normAutofit/>
          </a:bodyPr>
          <a:lstStyle/>
          <a:p>
            <a:r>
              <a:rPr lang="cs-CZ" sz="2000" dirty="0"/>
              <a:t>KÁVA</a:t>
            </a:r>
          </a:p>
          <a:p>
            <a:r>
              <a:rPr lang="cs-CZ" sz="2000" dirty="0"/>
              <a:t>COLA</a:t>
            </a:r>
          </a:p>
          <a:p>
            <a:r>
              <a:rPr lang="cs-CZ" sz="2000" dirty="0"/>
              <a:t>ROHLÍK</a:t>
            </a:r>
          </a:p>
          <a:p>
            <a:r>
              <a:rPr lang="cs-CZ" sz="2000" dirty="0"/>
              <a:t>STŘEDNÍ VELIKOST</a:t>
            </a:r>
          </a:p>
          <a:p>
            <a:r>
              <a:rPr lang="cs-CZ" sz="2000" dirty="0"/>
              <a:t>ČAJ</a:t>
            </a:r>
          </a:p>
          <a:p>
            <a:r>
              <a:rPr lang="cs-CZ" sz="2000" dirty="0"/>
              <a:t>CITRÓN</a:t>
            </a:r>
          </a:p>
          <a:p>
            <a:r>
              <a:rPr lang="cs-CZ" sz="2000" dirty="0"/>
              <a:t>TMAVÝ</a:t>
            </a:r>
          </a:p>
          <a:p>
            <a:r>
              <a:rPr lang="cs-CZ" sz="2000" dirty="0"/>
              <a:t>CHLÉB</a:t>
            </a:r>
          </a:p>
          <a:p>
            <a:r>
              <a:rPr lang="cs-CZ" sz="2000" dirty="0"/>
              <a:t>VODA</a:t>
            </a:r>
          </a:p>
          <a:p>
            <a:r>
              <a:rPr lang="cs-CZ" sz="2000" dirty="0"/>
              <a:t>ŠŤÁVA</a:t>
            </a:r>
          </a:p>
          <a:p>
            <a:r>
              <a:rPr lang="cs-CZ" sz="2000" dirty="0"/>
              <a:t>BANÁN</a:t>
            </a:r>
          </a:p>
          <a:p>
            <a:r>
              <a:rPr lang="cs-CZ" sz="2000" dirty="0"/>
              <a:t>ČERNÝ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3491880" y="908720"/>
            <a:ext cx="5042520" cy="5472608"/>
          </a:xfrm>
        </p:spPr>
        <p:txBody>
          <a:bodyPr>
            <a:noAutofit/>
          </a:bodyPr>
          <a:lstStyle/>
          <a:p>
            <a:r>
              <a:rPr lang="cs-CZ" sz="2000" dirty="0" smtClean="0"/>
              <a:t>CO</a:t>
            </a:r>
            <a:r>
              <a:rPr lang="cs-CZ" sz="2000" dirty="0" smtClean="0">
                <a:solidFill>
                  <a:srgbClr val="FF0000"/>
                </a:solidFill>
              </a:rPr>
              <a:t>F</a:t>
            </a:r>
            <a:r>
              <a:rPr lang="cs-CZ" sz="2000" dirty="0" smtClean="0"/>
              <a:t>FEE</a:t>
            </a:r>
          </a:p>
          <a:p>
            <a:r>
              <a:rPr lang="cs-CZ" sz="2000" dirty="0" smtClean="0"/>
              <a:t>C</a:t>
            </a:r>
            <a:r>
              <a:rPr lang="cs-CZ" sz="2000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/>
              <a:t>KE</a:t>
            </a:r>
          </a:p>
          <a:p>
            <a:r>
              <a:rPr lang="cs-CZ" sz="2000" dirty="0" smtClean="0"/>
              <a:t>R</a:t>
            </a:r>
            <a:r>
              <a:rPr lang="cs-CZ" sz="2000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/>
              <a:t>LL</a:t>
            </a:r>
          </a:p>
          <a:p>
            <a:r>
              <a:rPr lang="cs-CZ" sz="2000" dirty="0" smtClean="0"/>
              <a:t>ME</a:t>
            </a:r>
            <a:r>
              <a:rPr lang="cs-CZ" sz="2000" dirty="0" smtClean="0">
                <a:solidFill>
                  <a:srgbClr val="FF0000"/>
                </a:solidFill>
              </a:rPr>
              <a:t>D</a:t>
            </a:r>
            <a:r>
              <a:rPr lang="cs-CZ" sz="2000" dirty="0" smtClean="0"/>
              <a:t>IUM</a:t>
            </a:r>
          </a:p>
          <a:p>
            <a:r>
              <a:rPr lang="cs-CZ" sz="2000" dirty="0" smtClean="0"/>
              <a:t>TE</a:t>
            </a:r>
            <a:r>
              <a:rPr lang="cs-CZ" sz="20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2000" dirty="0" smtClean="0"/>
              <a:t>LEMO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</a:t>
            </a:r>
            <a:r>
              <a:rPr lang="cs-CZ" sz="2000" dirty="0" smtClean="0"/>
              <a:t>ARK</a:t>
            </a:r>
          </a:p>
          <a:p>
            <a:r>
              <a:rPr lang="cs-CZ" sz="2000" dirty="0" smtClean="0"/>
              <a:t>BREA</a:t>
            </a:r>
            <a:r>
              <a:rPr lang="cs-CZ" sz="2000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sz="2000" dirty="0" smtClean="0"/>
              <a:t>WATE</a:t>
            </a:r>
            <a:r>
              <a:rPr lang="cs-CZ" sz="2000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sz="2000" dirty="0" smtClean="0"/>
              <a:t>JU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/>
              <a:t>CE</a:t>
            </a:r>
          </a:p>
          <a:p>
            <a:r>
              <a:rPr lang="cs-CZ" sz="2000" dirty="0" smtClean="0"/>
              <a:t>BA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ANA</a:t>
            </a:r>
          </a:p>
          <a:p>
            <a:r>
              <a:rPr lang="cs-CZ" sz="2000" dirty="0" smtClean="0"/>
              <a:t>BLAC</a:t>
            </a:r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15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476672"/>
            <a:ext cx="7924800" cy="52383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JÍME: BREAD, BUTTER, HAM, YOGHURT, CHEESE</a:t>
            </a:r>
          </a:p>
          <a:p>
            <a:r>
              <a:rPr lang="cs-CZ" sz="2400" dirty="0" smtClean="0"/>
              <a:t>PIJEME: WATER, JUICE, BEER, TEA, COKE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-----------------------------------------------------------------------------------------</a:t>
            </a:r>
            <a:r>
              <a:rPr lang="cs-CZ" sz="2400" dirty="0" err="1" smtClean="0"/>
              <a:t>Let‘s</a:t>
            </a:r>
            <a:r>
              <a:rPr lang="cs-CZ" sz="2400" dirty="0" smtClean="0"/>
              <a:t> go shopping. – Pojďme nakupovat.</a:t>
            </a:r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… - Mám rád/a…</a:t>
            </a:r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… - Nemám rád/a…</a:t>
            </a:r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need</a:t>
            </a:r>
            <a:r>
              <a:rPr lang="cs-CZ" sz="2400" dirty="0" smtClean="0"/>
              <a:t>… - Potřebuji…</a:t>
            </a:r>
          </a:p>
          <a:p>
            <a:pPr marL="0" indent="0">
              <a:buNone/>
            </a:pPr>
            <a:r>
              <a:rPr lang="cs-CZ" sz="2400" dirty="0" err="1"/>
              <a:t>s</a:t>
            </a:r>
            <a:r>
              <a:rPr lang="cs-CZ" sz="2400" dirty="0" err="1" smtClean="0"/>
              <a:t>ome</a:t>
            </a:r>
            <a:r>
              <a:rPr lang="cs-CZ" sz="2400" dirty="0" smtClean="0"/>
              <a:t> – nějaký, trochu</a:t>
            </a:r>
          </a:p>
          <a:p>
            <a:pPr marL="0" indent="0">
              <a:buNone/>
            </a:pPr>
            <a:r>
              <a:rPr lang="cs-CZ" sz="2400" dirty="0" err="1" smtClean="0"/>
              <a:t>How</a:t>
            </a:r>
            <a:r>
              <a:rPr lang="cs-CZ" sz="2400" dirty="0" smtClean="0"/>
              <a:t> much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? </a:t>
            </a:r>
            <a:r>
              <a:rPr lang="cs-CZ" sz="2400" smtClean="0"/>
              <a:t>- Kolik </a:t>
            </a:r>
            <a:r>
              <a:rPr lang="cs-CZ" sz="2400" dirty="0" smtClean="0"/>
              <a:t>to stojí?</a:t>
            </a:r>
          </a:p>
        </p:txBody>
      </p:sp>
    </p:spTree>
    <p:extLst>
      <p:ext uri="{BB962C8B-B14F-4D97-AF65-F5344CB8AC3E}">
        <p14:creationId xmlns:p14="http://schemas.microsoft.com/office/powerpoint/2010/main" val="278928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79</TotalTime>
  <Words>301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ZŠP a ZŠS Uherský Brod  projekt č. CZ.1.07/1.4.00/21.0961  Angličtina pro 2. stupeň Č. DUMu:  VY_22_INOVACE_08_FOOD AND DRINKS II</vt:lpstr>
      <vt:lpstr>ANOTACE: PREZENTACE SLOUŽÍ K PROCVIČENÍ DANÉ SLOVNÍ ZÁSOBY.                   JE URČENA ŽÁKŮM 8. ROČNÍKU.                   VM BYL VYTVOŘEN V DUBNU 2012.</vt:lpstr>
      <vt:lpstr>Doplňovačka s tajenkou.</vt:lpstr>
      <vt:lpstr>Zadaná slova roztřiď podle zadání.  Bread, water, juice, butter, ham, beer, yoghurt, cheese, tea, coke</vt:lpstr>
      <vt:lpstr>FRÁZE – SPOJUJ.</vt:lpstr>
      <vt:lpstr>PŘELOŽ.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VY_22_INOVACE_07_FOOD AND DRINKS</dc:title>
  <dc:creator>PC-1SLG</dc:creator>
  <cp:lastModifiedBy>PC-1SLG</cp:lastModifiedBy>
  <cp:revision>10</cp:revision>
  <dcterms:created xsi:type="dcterms:W3CDTF">2012-06-17T01:27:43Z</dcterms:created>
  <dcterms:modified xsi:type="dcterms:W3CDTF">2012-06-22T01:25:03Z</dcterms:modified>
</cp:coreProperties>
</file>