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2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44" autoAdjust="0"/>
    <p:restoredTop sz="94660"/>
  </p:normalViewPr>
  <p:slideViewPr>
    <p:cSldViewPr>
      <p:cViewPr varScale="1">
        <p:scale>
          <a:sx n="104" d="100"/>
          <a:sy n="104" d="100"/>
        </p:scale>
        <p:origin x="-1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04CCC03-4326-4126-8130-E2FFE88AAE4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D6C3308-33F9-4287-A09B-D4473F015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5.xml"/><Relationship Id="rId3" Type="http://schemas.openxmlformats.org/officeDocument/2006/relationships/slide" Target="slide9.xml"/><Relationship Id="rId7" Type="http://schemas.openxmlformats.org/officeDocument/2006/relationships/slide" Target="slide6.xml"/><Relationship Id="rId12" Type="http://schemas.openxmlformats.org/officeDocument/2006/relationships/slide" Target="slide16.xml"/><Relationship Id="rId2" Type="http://schemas.openxmlformats.org/officeDocument/2006/relationships/slide" Target="slide12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11" Type="http://schemas.openxmlformats.org/officeDocument/2006/relationships/slide" Target="slide17.xml"/><Relationship Id="rId5" Type="http://schemas.openxmlformats.org/officeDocument/2006/relationships/slide" Target="slide7.xml"/><Relationship Id="rId15" Type="http://schemas.openxmlformats.org/officeDocument/2006/relationships/slide" Target="slide18.xml"/><Relationship Id="rId10" Type="http://schemas.openxmlformats.org/officeDocument/2006/relationships/slide" Target="slide10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nivlajky.cz/rakousko" TargetMode="External"/><Relationship Id="rId3" Type="http://schemas.openxmlformats.org/officeDocument/2006/relationships/hyperlink" Target="http://www.esafetysupport.org/en/esafety_activities/national_level/poland.htm" TargetMode="External"/><Relationship Id="rId7" Type="http://schemas.openxmlformats.org/officeDocument/2006/relationships/hyperlink" Target="http://webhost.bridgew.edu/jhayesboh/counties/intl/Hungary.html" TargetMode="External"/><Relationship Id="rId2" Type="http://schemas.openxmlformats.org/officeDocument/2006/relationships/hyperlink" Target="http://www.statnivlajky.cz/svycar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business-unternehmensberatung.com/blog/beratung-verzeichnis/unternehmensberatungen/unternehmensberatung-berlin/" TargetMode="External"/><Relationship Id="rId5" Type="http://schemas.openxmlformats.org/officeDocument/2006/relationships/hyperlink" Target="http://www.statnivlajky.cz/lichtenstejnsko" TargetMode="External"/><Relationship Id="rId4" Type="http://schemas.openxmlformats.org/officeDocument/2006/relationships/hyperlink" Target="http://www.statnivlajky.cz/madarsko" TargetMode="External"/><Relationship Id="rId9" Type="http://schemas.openxmlformats.org/officeDocument/2006/relationships/hyperlink" Target="http://schools.look4.net.nz/geography/country_information/outline_maps/switzer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0"/>
            <a:ext cx="653415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9512" y="1124744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VY_32_INOVACE_107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CZ.1.07/1.4.00/21.1996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2852936"/>
            <a:ext cx="66784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Prosinec 2011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8.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Zeměpis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Zeměpis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Střední Evropa. Člověče, nezlob 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je zaměřena opakování severní Evropy.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se rozdělí do dvou týmů. Perem na interaktivní tabuli si označí obsazená políčka, aby se v hernám plánu lépe orientovaly.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Postupně hází kostkou a posunují se po herním plánu.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Světlejší políčka ukrývají otázku. Kliknutím na ně se dětem odkryje stránka s úkolem.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Ikona        ukrývá správné řešení a domečkem se vrátí na herní plán.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uhodnou, hází znovu. Neuhodnou-li, jedno kolo nehrají.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Vyhrává ten, kdo se první dostane do cíle.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 descr="C:\Users\vespalcova\AppData\Local\Microsoft\Windows\Temporary Internet Files\Content.IE5\5C9R4K77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077072"/>
            <a:ext cx="371838" cy="3794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Střední Evropa</a:t>
            </a:r>
            <a:endParaRPr lang="cs-CZ" sz="54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Člověče, nezlob se.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0" y="476672"/>
            <a:ext cx="1259632" cy="86409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6876256" y="3068960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3068960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835696" y="3068960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>
            <a:hlinkClick r:id="rId3" action="ppaction://hlinksldjump"/>
          </p:cNvPr>
          <p:cNvSpPr/>
          <p:nvPr/>
        </p:nvSpPr>
        <p:spPr>
          <a:xfrm>
            <a:off x="1835696" y="1916832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03848" y="1916832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355976" y="1916832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4" action="ppaction://hlinksldjump"/>
          </p:cNvPr>
          <p:cNvSpPr/>
          <p:nvPr/>
        </p:nvSpPr>
        <p:spPr>
          <a:xfrm>
            <a:off x="5652120" y="1844824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76256" y="1844824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5" action="ppaction://hlinksldjump"/>
          </p:cNvPr>
          <p:cNvSpPr/>
          <p:nvPr/>
        </p:nvSpPr>
        <p:spPr>
          <a:xfrm>
            <a:off x="8028384" y="1772816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907704" y="692696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>
            <a:hlinkClick r:id="rId6" action="ppaction://hlinksldjump"/>
          </p:cNvPr>
          <p:cNvSpPr/>
          <p:nvPr/>
        </p:nvSpPr>
        <p:spPr>
          <a:xfrm>
            <a:off x="3131840" y="692696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355976" y="692696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>
            <a:hlinkClick r:id="rId7" action="ppaction://hlinksldjump"/>
          </p:cNvPr>
          <p:cNvSpPr/>
          <p:nvPr/>
        </p:nvSpPr>
        <p:spPr>
          <a:xfrm>
            <a:off x="5508104" y="620688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732240" y="548680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956376" y="476672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427984" y="3068960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>
            <a:hlinkClick r:id="rId8" action="ppaction://hlinksldjump"/>
          </p:cNvPr>
          <p:cNvSpPr/>
          <p:nvPr/>
        </p:nvSpPr>
        <p:spPr>
          <a:xfrm>
            <a:off x="3203848" y="3068960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>
            <a:hlinkClick r:id="rId9" action="ppaction://hlinksldjump"/>
          </p:cNvPr>
          <p:cNvSpPr/>
          <p:nvPr/>
        </p:nvSpPr>
        <p:spPr>
          <a:xfrm>
            <a:off x="8028384" y="2996952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39552" y="1916832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>
            <a:hlinkClick r:id="rId10" action="ppaction://hlinksldjump"/>
          </p:cNvPr>
          <p:cNvSpPr/>
          <p:nvPr/>
        </p:nvSpPr>
        <p:spPr>
          <a:xfrm>
            <a:off x="539552" y="3068960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>
            <a:hlinkClick r:id="rId11" action="ppaction://hlinksldjump"/>
          </p:cNvPr>
          <p:cNvSpPr/>
          <p:nvPr/>
        </p:nvSpPr>
        <p:spPr>
          <a:xfrm>
            <a:off x="539552" y="5373216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>
            <a:hlinkClick r:id="rId12" action="ppaction://hlinksldjump"/>
          </p:cNvPr>
          <p:cNvSpPr/>
          <p:nvPr/>
        </p:nvSpPr>
        <p:spPr>
          <a:xfrm>
            <a:off x="1835696" y="4221088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67544" y="4149080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203848" y="4221088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>
            <a:hlinkClick r:id="rId13" action="ppaction://hlinksldjump"/>
          </p:cNvPr>
          <p:cNvSpPr/>
          <p:nvPr/>
        </p:nvSpPr>
        <p:spPr>
          <a:xfrm>
            <a:off x="4427984" y="4221088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5652120" y="4221088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>
            <a:hlinkClick r:id="rId14" action="ppaction://hlinksldjump"/>
          </p:cNvPr>
          <p:cNvSpPr/>
          <p:nvPr/>
        </p:nvSpPr>
        <p:spPr>
          <a:xfrm>
            <a:off x="6876256" y="4221088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8100392" y="4149080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763688" y="5373216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>
            <a:hlinkClick r:id="rId15" action="ppaction://hlinksldjump"/>
          </p:cNvPr>
          <p:cNvSpPr/>
          <p:nvPr/>
        </p:nvSpPr>
        <p:spPr>
          <a:xfrm>
            <a:off x="3131840" y="5445224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427984" y="5445224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652120" y="5517232"/>
            <a:ext cx="720080" cy="64807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>
            <a:hlinkClick r:id="rId16" action="ppaction://hlinksldjump"/>
          </p:cNvPr>
          <p:cNvSpPr/>
          <p:nvPr/>
        </p:nvSpPr>
        <p:spPr>
          <a:xfrm>
            <a:off x="6948264" y="5445224"/>
            <a:ext cx="720080" cy="64807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8028384" y="5301208"/>
            <a:ext cx="971600" cy="79208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Cíl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1475656" y="908720"/>
            <a:ext cx="288032" cy="288032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ů 37"/>
          <p:cNvSpPr/>
          <p:nvPr/>
        </p:nvSpPr>
        <p:spPr>
          <a:xfrm>
            <a:off x="8244408" y="1340768"/>
            <a:ext cx="288032" cy="288032"/>
          </a:xfrm>
          <a:prstGeom prst="down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>
            <a:off x="7668344" y="2060848"/>
            <a:ext cx="288032" cy="288032"/>
          </a:xfrm>
          <a:prstGeom prst="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ů 39"/>
          <p:cNvSpPr/>
          <p:nvPr/>
        </p:nvSpPr>
        <p:spPr>
          <a:xfrm>
            <a:off x="755576" y="2708920"/>
            <a:ext cx="288032" cy="288032"/>
          </a:xfrm>
          <a:prstGeom prst="down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prava 40"/>
          <p:cNvSpPr/>
          <p:nvPr/>
        </p:nvSpPr>
        <p:spPr>
          <a:xfrm>
            <a:off x="1403648" y="3284984"/>
            <a:ext cx="288032" cy="288032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>
            <a:off x="8316416" y="3789040"/>
            <a:ext cx="288032" cy="288032"/>
          </a:xfrm>
          <a:prstGeom prst="down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eva 42"/>
          <p:cNvSpPr/>
          <p:nvPr/>
        </p:nvSpPr>
        <p:spPr>
          <a:xfrm>
            <a:off x="7668344" y="4365104"/>
            <a:ext cx="288032" cy="288032"/>
          </a:xfrm>
          <a:prstGeom prst="lef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lů 43"/>
          <p:cNvSpPr/>
          <p:nvPr/>
        </p:nvSpPr>
        <p:spPr>
          <a:xfrm>
            <a:off x="683568" y="5013176"/>
            <a:ext cx="288032" cy="288032"/>
          </a:xfrm>
          <a:prstGeom prst="down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prava 44"/>
          <p:cNvSpPr/>
          <p:nvPr/>
        </p:nvSpPr>
        <p:spPr>
          <a:xfrm>
            <a:off x="1403648" y="5589240"/>
            <a:ext cx="288032" cy="288032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Švýcarsko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Kterému státu  patří tato vlajka?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852936"/>
            <a:ext cx="3763094" cy="2822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 rakouském </a:t>
            </a:r>
            <a:r>
              <a:rPr lang="cs-CZ" sz="4400" dirty="0" err="1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Salzburku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solidFill>
                <a:schemeClr val="accent6">
                  <a:lumMod val="75000"/>
                </a:schemeClr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se narodil Wolfgang Amadeus Mozart?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Polsko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Kterému státu  patří tento obrys?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276872"/>
            <a:ext cx="3168352" cy="3235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Maďarsko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Kterému státu  patří tato vlajka?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2996952"/>
            <a:ext cx="4032448" cy="268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Lichtenštejnsko 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používá tuto vlajku?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4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284984"/>
            <a:ext cx="3763305" cy="2508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Berlín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středoevropské hlavní město zdobí vítězný oblouk?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5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2924944"/>
            <a:ext cx="3456384" cy="2829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Maďarsko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má tento obrys?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708920"/>
            <a:ext cx="3312368" cy="306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Polsko 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se pyšní tím, že se zde narodil papež Jan Pavel II.?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Bonus!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 descr="C:\Documents and Settings\Zbyněk\Local Settings\Temporary Internet Files\Content.IE5\TF167KQC\MC900442122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7170" name="Picture 2" descr="C:\Documents and Settings\Zbyněk\Local Settings\Temporary Internet Files\Content.IE5\CE77G2EI\MC90043437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916832"/>
            <a:ext cx="3906291" cy="36509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Rakousko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používá tuto vlajku?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068960"/>
            <a:ext cx="3848401" cy="2571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 Německu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státě pramení řeka Dunaj?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Švýcarsko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stát má tento obrys?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085184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8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644197"/>
            <a:ext cx="3672408" cy="3227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Bonus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  <p:pic>
        <p:nvPicPr>
          <p:cNvPr id="8" name="Picture 2" descr="C:\Documents and Settings\Zbyněk\Local Settings\Temporary Internet Files\Content.IE5\CE77G2EI\MC900434375[2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1988840"/>
            <a:ext cx="4066877" cy="38010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Z Maďarska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Odkud pocházel hudební skladatel Ferenc List?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 Maďarsku</a:t>
            </a:r>
            <a:r>
              <a:rPr lang="cs-CZ" sz="44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endParaRPr lang="cs-CZ" sz="4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najdeme Blatenské jezero, známé jako Balaton?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Zbyněk\Local Settings\Temporary Internet Files\Content.IE5\WVKR2EH9\MC900442139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84368" y="6230863"/>
            <a:ext cx="614510" cy="627137"/>
          </a:xfrm>
          <a:prstGeom prst="rect">
            <a:avLst/>
          </a:prstGeom>
          <a:noFill/>
        </p:spPr>
      </p:pic>
      <p:pic>
        <p:nvPicPr>
          <p:cNvPr id="2053" name="Picture 5" descr="C:\Documents and Settings\Zbyněk\Local Settings\Temporary Internet Files\Content.IE5\TF167KQC\MC900442122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531776" y="6249913"/>
            <a:ext cx="612224" cy="608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materiály jsou v licenci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statnivlajky.cz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svycarsko</a:t>
            </a:r>
            <a:endParaRPr lang="cs-CZ" sz="16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2 - 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esafetysupport.org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en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esafety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_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activities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national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_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level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poland.htm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www.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statnivlajky.cz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madarsko</a:t>
            </a:r>
            <a:endParaRPr lang="cs-CZ" sz="16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4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www.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statnivlajky.cz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lichtenstejnsko</a:t>
            </a:r>
            <a:endParaRPr lang="cs-CZ" sz="16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5 - 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http://www.e-business-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unternehmensberatung.com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6"/>
              </a:rPr>
              <a:t>/blog/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beratung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verzeichnis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unternehmensberatungen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unternehmensberatung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6"/>
              </a:rPr>
              <a:t>-berlin/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6 - 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http://webhost.bridgew.edu/jhayesboh/counties/intl/Hungary.html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7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statnivlajky.cz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rakousko</a:t>
            </a:r>
            <a:endParaRPr lang="cs-CZ" sz="16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8 -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9"/>
              </a:rPr>
              <a:t>schools.look4.net.nz/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geography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9"/>
              </a:rPr>
              <a:t>/country_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information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outline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9"/>
              </a:rPr>
              <a:t>_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maps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600" u="sng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switzerland</a:t>
            </a:r>
            <a:endParaRPr lang="cs-CZ" sz="160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Tlačítka a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smajlík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16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Miccrosotf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Office, klipart</a:t>
            </a:r>
            <a:endParaRPr lang="cs-CZ" sz="1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</TotalTime>
  <Words>394</Words>
  <Application>Microsoft Office PowerPoint</Application>
  <PresentationFormat>Předvádění na obrazovce (4:3)</PresentationFormat>
  <Paragraphs>70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Vrchol</vt:lpstr>
      <vt:lpstr>Snímek 1</vt:lpstr>
      <vt:lpstr>Metodický list</vt:lpstr>
      <vt:lpstr>Střední Evropa</vt:lpstr>
      <vt:lpstr>Snímek 4</vt:lpstr>
      <vt:lpstr>Švýcarsko </vt:lpstr>
      <vt:lpstr>V rakouském Salzburku </vt:lpstr>
      <vt:lpstr>Polsko  </vt:lpstr>
      <vt:lpstr>Maďarsko  </vt:lpstr>
      <vt:lpstr> Lichtenštejnsko  </vt:lpstr>
      <vt:lpstr> Berlín </vt:lpstr>
      <vt:lpstr> Maďarsko </vt:lpstr>
      <vt:lpstr> Polsko  </vt:lpstr>
      <vt:lpstr> </vt:lpstr>
      <vt:lpstr> Rakousko </vt:lpstr>
      <vt:lpstr> V Německu </vt:lpstr>
      <vt:lpstr> Švýcarsko </vt:lpstr>
      <vt:lpstr> Bonus </vt:lpstr>
      <vt:lpstr> Z Maďarska </vt:lpstr>
      <vt:lpstr> V Maďarsku </vt:lpstr>
      <vt:lpstr>Použité materiály jsou v licenci Creative Commons</vt:lpstr>
    </vt:vector>
  </TitlesOfParts>
  <Company>AXION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Zbyněk</cp:lastModifiedBy>
  <cp:revision>12</cp:revision>
  <dcterms:created xsi:type="dcterms:W3CDTF">2012-04-11T11:43:35Z</dcterms:created>
  <dcterms:modified xsi:type="dcterms:W3CDTF">2012-04-11T15:14:33Z</dcterms:modified>
</cp:coreProperties>
</file>