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76" r:id="rId7"/>
    <p:sldId id="277" r:id="rId8"/>
    <p:sldId id="278" r:id="rId9"/>
    <p:sldId id="279" r:id="rId10"/>
    <p:sldId id="280" r:id="rId11"/>
    <p:sldId id="266" r:id="rId12"/>
    <p:sldId id="267" r:id="rId13"/>
    <p:sldId id="281" r:id="rId14"/>
    <p:sldId id="282" r:id="rId15"/>
    <p:sldId id="283" r:id="rId16"/>
    <p:sldId id="284" r:id="rId17"/>
    <p:sldId id="274" r:id="rId18"/>
    <p:sldId id="275" r:id="rId19"/>
    <p:sldId id="28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37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BDC86-A405-4D46-8DD3-6104DBB7FD3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3B7E8-ACD2-4233-BF36-994B3BD432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12.xml"/><Relationship Id="rId3" Type="http://schemas.openxmlformats.org/officeDocument/2006/relationships/slide" Target="slide8.xml"/><Relationship Id="rId7" Type="http://schemas.openxmlformats.org/officeDocument/2006/relationships/slide" Target="slide16.xml"/><Relationship Id="rId12" Type="http://schemas.openxmlformats.org/officeDocument/2006/relationships/slide" Target="slide11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3.xml"/><Relationship Id="rId11" Type="http://schemas.openxmlformats.org/officeDocument/2006/relationships/slide" Target="slide10.xml"/><Relationship Id="rId5" Type="http://schemas.openxmlformats.org/officeDocument/2006/relationships/slide" Target="slide14.xml"/><Relationship Id="rId15" Type="http://schemas.openxmlformats.org/officeDocument/2006/relationships/slide" Target="slide5.xml"/><Relationship Id="rId10" Type="http://schemas.openxmlformats.org/officeDocument/2006/relationships/slide" Target="slide7.xml"/><Relationship Id="rId4" Type="http://schemas.openxmlformats.org/officeDocument/2006/relationships/slide" Target="slide15.xml"/><Relationship Id="rId9" Type="http://schemas.openxmlformats.org/officeDocument/2006/relationships/slide" Target="slide18.xml"/><Relationship Id="rId1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tnivlajky.cz/velka-britanie" TargetMode="External"/><Relationship Id="rId3" Type="http://schemas.openxmlformats.org/officeDocument/2006/relationships/hyperlink" Target="http://www.mapresources.com/country-maps/ireland-maps.html" TargetMode="External"/><Relationship Id="rId7" Type="http://schemas.openxmlformats.org/officeDocument/2006/relationships/hyperlink" Target="http://www.statnevlajky.sk/francuzsko" TargetMode="External"/><Relationship Id="rId2" Type="http://schemas.openxmlformats.org/officeDocument/2006/relationships/hyperlink" Target="http://www.statnivlajky.cz/belg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kalexia.sk/dovolenka/hotely/565/pariz---perla-na-seine---let.aspx" TargetMode="External"/><Relationship Id="rId5" Type="http://schemas.openxmlformats.org/officeDocument/2006/relationships/hyperlink" Target="http://www.statnivlajky.cz/lucembursko" TargetMode="External"/><Relationship Id="rId4" Type="http://schemas.openxmlformats.org/officeDocument/2006/relationships/hyperlink" Target="http://www.fotopedia.com/items/flickr-31660060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0"/>
            <a:ext cx="6534150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51520" y="1268760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VY_32_INOVACE_113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CZ.1.07/1.4.00/21.1996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2996952"/>
            <a:ext cx="66064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Leden 2012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8. základní školy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příroda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Zeměpis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Zeměpis 6. – 9. ročník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Západní Evropa. Člověče, nezlob se.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sz="4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je zaměřena opakování severní Evropy.</a:t>
            </a:r>
          </a:p>
          <a:p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se rozdělí do dvou týmů. Perem na interaktivní tabuli si označí obsazená políčka, aby se v hernám plánu lépe orientovaly.</a:t>
            </a:r>
          </a:p>
          <a:p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Postupně hází kostkou a posunují se po herním plánu.</a:t>
            </a:r>
          </a:p>
          <a:p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Světlejší políčka ukrývají otázku. Kliknutím na ně se dětem odkryje stránka s úkolem.</a:t>
            </a:r>
          </a:p>
          <a:p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Ikona        ukrývá správné řešení a domečkem se vrátí na herní plán.</a:t>
            </a:r>
          </a:p>
          <a:p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Pokud uhodnou, hází znovu. Neuhodnou-li, jedno kolo nehrají.</a:t>
            </a:r>
          </a:p>
          <a:p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Vyhrává ten, kdo se první dostane do cíle.</a:t>
            </a:r>
          </a:p>
          <a:p>
            <a:endParaRPr lang="cs-CZ" dirty="0"/>
          </a:p>
        </p:txBody>
      </p:sp>
      <p:pic>
        <p:nvPicPr>
          <p:cNvPr id="4" name="Picture 4" descr="C:\Users\vespalcova\AppData\Local\Microsoft\Windows\Temporary Internet Files\Content.IE5\5C9R4K77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077072"/>
            <a:ext cx="371838" cy="3794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Západní Evropa</a:t>
            </a:r>
            <a:endParaRPr lang="cs-CZ" sz="48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Člověče, nezlob se.</a:t>
            </a:r>
            <a:endParaRPr lang="cs-CZ" sz="3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79512" y="404664"/>
            <a:ext cx="1224136" cy="93610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endParaRPr lang="cs-CZ" sz="28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7740352" y="5661248"/>
            <a:ext cx="1152128" cy="93610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</a:t>
            </a:r>
            <a:endParaRPr lang="cs-CZ" sz="28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9552" y="1844824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2123728" y="1772816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419872" y="1700808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>
            <a:hlinkClick r:id="rId3" action="ppaction://hlinksldjump"/>
          </p:cNvPr>
          <p:cNvSpPr/>
          <p:nvPr/>
        </p:nvSpPr>
        <p:spPr>
          <a:xfrm>
            <a:off x="4860032" y="1628800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39552" y="4509120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>
            <a:hlinkClick r:id="rId4" action="ppaction://hlinksldjump"/>
          </p:cNvPr>
          <p:cNvSpPr/>
          <p:nvPr/>
        </p:nvSpPr>
        <p:spPr>
          <a:xfrm>
            <a:off x="2123728" y="4437112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491880" y="4365104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rId5" action="ppaction://hlinksldjump"/>
          </p:cNvPr>
          <p:cNvSpPr/>
          <p:nvPr/>
        </p:nvSpPr>
        <p:spPr>
          <a:xfrm>
            <a:off x="4860032" y="4365104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372200" y="4365104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rId6" action="ppaction://hlinksldjump"/>
          </p:cNvPr>
          <p:cNvSpPr/>
          <p:nvPr/>
        </p:nvSpPr>
        <p:spPr>
          <a:xfrm>
            <a:off x="7956376" y="4293096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>
            <a:hlinkClick r:id="rId7" action="ppaction://hlinksldjump"/>
          </p:cNvPr>
          <p:cNvSpPr/>
          <p:nvPr/>
        </p:nvSpPr>
        <p:spPr>
          <a:xfrm>
            <a:off x="539552" y="5733256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195736" y="5805264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>
            <a:hlinkClick r:id="rId8" action="ppaction://hlinksldjump"/>
          </p:cNvPr>
          <p:cNvSpPr/>
          <p:nvPr/>
        </p:nvSpPr>
        <p:spPr>
          <a:xfrm>
            <a:off x="3563888" y="5805264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932040" y="5805264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>
            <a:hlinkClick r:id="rId9" action="ppaction://hlinksldjump"/>
          </p:cNvPr>
          <p:cNvSpPr/>
          <p:nvPr/>
        </p:nvSpPr>
        <p:spPr>
          <a:xfrm>
            <a:off x="6372200" y="5733256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884368" y="2924944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6300192" y="1628800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>
            <a:hlinkClick r:id="rId10" action="ppaction://hlinksldjump"/>
          </p:cNvPr>
          <p:cNvSpPr/>
          <p:nvPr/>
        </p:nvSpPr>
        <p:spPr>
          <a:xfrm>
            <a:off x="7884368" y="1628800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>
            <a:hlinkClick r:id="rId11" action="ppaction://hlinksldjump"/>
          </p:cNvPr>
          <p:cNvSpPr/>
          <p:nvPr/>
        </p:nvSpPr>
        <p:spPr>
          <a:xfrm>
            <a:off x="539552" y="3284984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123728" y="3212976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>
            <a:hlinkClick r:id="rId12" action="ppaction://hlinksldjump"/>
          </p:cNvPr>
          <p:cNvSpPr/>
          <p:nvPr/>
        </p:nvSpPr>
        <p:spPr>
          <a:xfrm>
            <a:off x="3419872" y="3140968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4860032" y="3068960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>
            <a:hlinkClick r:id="rId13" action="ppaction://hlinksldjump"/>
          </p:cNvPr>
          <p:cNvSpPr/>
          <p:nvPr/>
        </p:nvSpPr>
        <p:spPr>
          <a:xfrm>
            <a:off x="6372200" y="2996952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>
            <a:hlinkClick r:id="rId14" action="ppaction://hlinksldjump"/>
          </p:cNvPr>
          <p:cNvSpPr/>
          <p:nvPr/>
        </p:nvSpPr>
        <p:spPr>
          <a:xfrm>
            <a:off x="6372200" y="476672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4932040" y="476672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>
            <a:hlinkClick r:id="rId15" action="ppaction://hlinksldjump"/>
          </p:cNvPr>
          <p:cNvSpPr/>
          <p:nvPr/>
        </p:nvSpPr>
        <p:spPr>
          <a:xfrm>
            <a:off x="3419872" y="476672"/>
            <a:ext cx="720080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1979712" y="548680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7884368" y="404664"/>
            <a:ext cx="72008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1547664" y="908720"/>
            <a:ext cx="288032" cy="216024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leva 34"/>
          <p:cNvSpPr/>
          <p:nvPr/>
        </p:nvSpPr>
        <p:spPr>
          <a:xfrm>
            <a:off x="7236296" y="1916832"/>
            <a:ext cx="288032" cy="288032"/>
          </a:xfrm>
          <a:prstGeom prst="lef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ů 35"/>
          <p:cNvSpPr/>
          <p:nvPr/>
        </p:nvSpPr>
        <p:spPr>
          <a:xfrm>
            <a:off x="8172400" y="1268760"/>
            <a:ext cx="216024" cy="288032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ů 36"/>
          <p:cNvSpPr/>
          <p:nvPr/>
        </p:nvSpPr>
        <p:spPr>
          <a:xfrm>
            <a:off x="827584" y="2780928"/>
            <a:ext cx="216024" cy="288032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37"/>
          <p:cNvSpPr/>
          <p:nvPr/>
        </p:nvSpPr>
        <p:spPr>
          <a:xfrm>
            <a:off x="1547664" y="3573016"/>
            <a:ext cx="288032" cy="288032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ů 38"/>
          <p:cNvSpPr/>
          <p:nvPr/>
        </p:nvSpPr>
        <p:spPr>
          <a:xfrm>
            <a:off x="8244408" y="3933056"/>
            <a:ext cx="216024" cy="288032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eva 39"/>
          <p:cNvSpPr/>
          <p:nvPr/>
        </p:nvSpPr>
        <p:spPr>
          <a:xfrm>
            <a:off x="7452320" y="4581128"/>
            <a:ext cx="288032" cy="288032"/>
          </a:xfrm>
          <a:prstGeom prst="lef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ů 40"/>
          <p:cNvSpPr/>
          <p:nvPr/>
        </p:nvSpPr>
        <p:spPr>
          <a:xfrm>
            <a:off x="755576" y="5373216"/>
            <a:ext cx="216024" cy="288032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41"/>
          <p:cNvSpPr/>
          <p:nvPr/>
        </p:nvSpPr>
        <p:spPr>
          <a:xfrm>
            <a:off x="1619672" y="6093296"/>
            <a:ext cx="288032" cy="288032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Belgie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používá tuto vlajku?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348880"/>
            <a:ext cx="3312368" cy="2824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572000" y="4653136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Irsko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má tento obrys?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4653136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</a:t>
            </a:r>
            <a:endParaRPr lang="cs-CZ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2564904"/>
            <a:ext cx="3672408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Spojené království Velké Británie a Severního Irska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se zasloužil o vybudování Suezského průplavu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Francií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Kterým státem protéká řeka Loira?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Amsterdamu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hlavním městě najdeme tyto stavby?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4653136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3</a:t>
            </a:r>
            <a:endParaRPr lang="cs-CZ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708920"/>
            <a:ext cx="3528392" cy="32255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Lucembursko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používá tuto vlajku?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4653136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4</a:t>
            </a:r>
            <a:endParaRPr lang="cs-CZ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2743674"/>
            <a:ext cx="3528392" cy="2626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2050" name="Picture 2" descr="C:\Documents and Settings\Zbyněk\Local Settings\Temporary Internet Files\Content.IE5\TF167KQC\MC9004231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1772816"/>
            <a:ext cx="4514343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Belgii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vedle sebe žijí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Valoni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Vlámov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Paříž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město je proslulé touto dominantou?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4653136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5</a:t>
            </a:r>
            <a:endParaRPr lang="cs-CZ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703780"/>
            <a:ext cx="3744416" cy="3173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 Nizozemska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Odkud pocházel malíř Rembrandt van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Rijn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Temže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Která řeka protéká Londýnem?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Francie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používá tuto vlajku?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4653136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6</a:t>
            </a:r>
            <a:endParaRPr lang="cs-CZ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852936"/>
            <a:ext cx="3814368" cy="2599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3074" name="Picture 2" descr="C:\Documents and Settings\Zbyněk\Local Settings\Temporary Internet Files\Content.IE5\CE77G2EI\MC9004379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1916832"/>
            <a:ext cx="5519191" cy="39922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Spojené království Velké Británie a Severního Irska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používá tuto vlajku?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4653136"/>
            <a:ext cx="1584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Obr. 7</a:t>
            </a:r>
            <a:endParaRPr lang="cs-CZ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UQIHIO6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WVKR2EH9\MC900442139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6165304"/>
            <a:ext cx="678750" cy="692696"/>
          </a:xfrm>
          <a:prstGeom prst="rect">
            <a:avLst/>
          </a:prstGeom>
          <a:noFill/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708920"/>
            <a:ext cx="4313302" cy="2849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materiály jsou v licenci </a:t>
            </a:r>
            <a:r>
              <a:rPr lang="cs-CZ" sz="20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endParaRPr lang="cs-CZ" sz="20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1 - </a:t>
            </a:r>
            <a:r>
              <a:rPr lang="cs-CZ" sz="1400" u="sng" dirty="0" smtClean="0">
                <a:solidFill>
                  <a:schemeClr val="accent3">
                    <a:lumMod val="50000"/>
                  </a:schemeClr>
                </a:solidFill>
                <a:hlinkClick r:id="rId2"/>
              </a:rPr>
              <a:t>http://www.</a:t>
            </a:r>
            <a:r>
              <a:rPr lang="cs-CZ" sz="1400" u="sng" dirty="0" err="1" smtClean="0">
                <a:solidFill>
                  <a:schemeClr val="accent3">
                    <a:lumMod val="50000"/>
                  </a:schemeClr>
                </a:solidFill>
                <a:hlinkClick r:id="rId2"/>
              </a:rPr>
              <a:t>statnivlajky.cz</a:t>
            </a:r>
            <a:r>
              <a:rPr lang="cs-CZ" sz="1400" u="sng" dirty="0" smtClean="0">
                <a:solidFill>
                  <a:schemeClr val="accent3">
                    <a:lumMod val="50000"/>
                  </a:schemeClr>
                </a:solidFill>
                <a:hlinkClick r:id="rId2"/>
              </a:rPr>
              <a:t>/</a:t>
            </a:r>
            <a:r>
              <a:rPr lang="cs-CZ" sz="1400" u="sng" dirty="0" err="1" smtClean="0">
                <a:solidFill>
                  <a:schemeClr val="accent3">
                    <a:lumMod val="50000"/>
                  </a:schemeClr>
                </a:solidFill>
                <a:hlinkClick r:id="rId2"/>
              </a:rPr>
              <a:t>belgie</a:t>
            </a:r>
            <a:endParaRPr lang="cs-CZ" sz="1400" u="sng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 – </a:t>
            </a:r>
            <a:r>
              <a:rPr lang="cs-CZ" sz="1400" u="sng" dirty="0">
                <a:solidFill>
                  <a:schemeClr val="accent3">
                    <a:lumMod val="50000"/>
                  </a:schemeClr>
                </a:solidFill>
                <a:hlinkClick r:id="rId3"/>
              </a:rPr>
              <a:t>http://www.</a:t>
            </a:r>
            <a:r>
              <a:rPr lang="cs-CZ" sz="1400" u="sng" dirty="0" err="1">
                <a:solidFill>
                  <a:schemeClr val="accent3">
                    <a:lumMod val="50000"/>
                  </a:schemeClr>
                </a:solidFill>
                <a:hlinkClick r:id="rId3"/>
              </a:rPr>
              <a:t>mapresources.com</a:t>
            </a:r>
            <a:r>
              <a:rPr lang="cs-CZ" sz="1400" u="sng" dirty="0">
                <a:solidFill>
                  <a:schemeClr val="accent3">
                    <a:lumMod val="50000"/>
                  </a:schemeClr>
                </a:solidFill>
                <a:hlinkClick r:id="rId3"/>
              </a:rPr>
              <a:t>/country-</a:t>
            </a:r>
            <a:r>
              <a:rPr lang="cs-CZ" sz="1400" u="sng" dirty="0" err="1">
                <a:solidFill>
                  <a:schemeClr val="accent3">
                    <a:lumMod val="50000"/>
                  </a:schemeClr>
                </a:solidFill>
                <a:hlinkClick r:id="rId3"/>
              </a:rPr>
              <a:t>maps</a:t>
            </a:r>
            <a:r>
              <a:rPr lang="cs-CZ" sz="1400" u="sng" dirty="0">
                <a:solidFill>
                  <a:schemeClr val="accent3">
                    <a:lumMod val="50000"/>
                  </a:schemeClr>
                </a:solidFill>
                <a:hlinkClick r:id="rId3"/>
              </a:rPr>
              <a:t>/</a:t>
            </a:r>
            <a:r>
              <a:rPr lang="cs-CZ" sz="1400" u="sng" dirty="0" err="1">
                <a:solidFill>
                  <a:schemeClr val="accent3">
                    <a:lumMod val="50000"/>
                  </a:schemeClr>
                </a:solidFill>
                <a:hlinkClick r:id="rId3"/>
              </a:rPr>
              <a:t>ireland</a:t>
            </a:r>
            <a:r>
              <a:rPr lang="cs-CZ" sz="1400" u="sng" dirty="0">
                <a:solidFill>
                  <a:schemeClr val="accent3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400" u="sng" dirty="0" err="1">
                <a:solidFill>
                  <a:schemeClr val="accent3">
                    <a:lumMod val="50000"/>
                  </a:schemeClr>
                </a:solidFill>
                <a:hlinkClick r:id="rId3"/>
              </a:rPr>
              <a:t>maps.html</a:t>
            </a:r>
            <a:endParaRPr lang="cs-CZ" sz="14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3 –  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zak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mc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vloženo 15.3.2010, </a:t>
            </a:r>
            <a:r>
              <a:rPr lang="cs-CZ" sz="1400" u="sng" dirty="0" smtClean="0">
                <a:solidFill>
                  <a:schemeClr val="accent3">
                    <a:lumMod val="50000"/>
                  </a:schemeClr>
                </a:solidFill>
                <a:hlinkClick r:id="rId4"/>
              </a:rPr>
              <a:t>http</a:t>
            </a:r>
            <a:r>
              <a:rPr lang="cs-CZ" sz="1400" u="sng" dirty="0">
                <a:solidFill>
                  <a:schemeClr val="accent3">
                    <a:lumMod val="50000"/>
                  </a:schemeClr>
                </a:solidFill>
                <a:hlinkClick r:id="rId4"/>
              </a:rPr>
              <a:t>://www.</a:t>
            </a:r>
            <a:r>
              <a:rPr lang="cs-CZ" sz="1400" u="sng" dirty="0" err="1">
                <a:solidFill>
                  <a:schemeClr val="accent3">
                    <a:lumMod val="50000"/>
                  </a:schemeClr>
                </a:solidFill>
                <a:hlinkClick r:id="rId4"/>
              </a:rPr>
              <a:t>fotopedia.com</a:t>
            </a:r>
            <a:r>
              <a:rPr lang="cs-CZ" sz="1400" u="sng" dirty="0">
                <a:solidFill>
                  <a:schemeClr val="accent3">
                    <a:lumMod val="50000"/>
                  </a:schemeClr>
                </a:solidFill>
                <a:hlinkClick r:id="rId4"/>
              </a:rPr>
              <a:t>/</a:t>
            </a:r>
            <a:r>
              <a:rPr lang="cs-CZ" sz="1400" u="sng" dirty="0" err="1">
                <a:solidFill>
                  <a:schemeClr val="accent3">
                    <a:lumMod val="50000"/>
                  </a:schemeClr>
                </a:solidFill>
                <a:hlinkClick r:id="rId4"/>
              </a:rPr>
              <a:t>items</a:t>
            </a:r>
            <a:r>
              <a:rPr lang="cs-CZ" sz="1400" u="sng" dirty="0">
                <a:solidFill>
                  <a:schemeClr val="accent3">
                    <a:lumMod val="50000"/>
                  </a:schemeClr>
                </a:solidFill>
                <a:hlinkClick r:id="rId4"/>
              </a:rPr>
              <a:t>/</a:t>
            </a:r>
            <a:r>
              <a:rPr lang="cs-CZ" sz="1400" u="sng" dirty="0" err="1">
                <a:solidFill>
                  <a:schemeClr val="accent3">
                    <a:lumMod val="50000"/>
                  </a:schemeClr>
                </a:solidFill>
                <a:hlinkClick r:id="rId4"/>
              </a:rPr>
              <a:t>flickr</a:t>
            </a:r>
            <a:r>
              <a:rPr lang="cs-CZ" sz="1400" u="sng" dirty="0">
                <a:solidFill>
                  <a:schemeClr val="accent3">
                    <a:lumMod val="50000"/>
                  </a:schemeClr>
                </a:solidFill>
                <a:hlinkClick r:id="rId4"/>
              </a:rPr>
              <a:t>-3166006049</a:t>
            </a:r>
            <a:endParaRPr lang="cs-CZ" sz="14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4 – 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statnivlajky.cz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lucembursko</a:t>
            </a:r>
            <a:endParaRPr lang="cs-CZ" sz="14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5 –  CK 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Alexia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2010 - 2012, </a:t>
            </a:r>
            <a:r>
              <a:rPr lang="cs-CZ" sz="1400" u="sng" dirty="0" smtClean="0">
                <a:hlinkClick r:id="rId6"/>
              </a:rPr>
              <a:t>http</a:t>
            </a:r>
            <a:r>
              <a:rPr lang="cs-CZ" sz="1400" u="sng" dirty="0">
                <a:hlinkClick r:id="rId6"/>
              </a:rPr>
              <a:t>://www.</a:t>
            </a:r>
            <a:r>
              <a:rPr lang="cs-CZ" sz="1400" u="sng" dirty="0" err="1">
                <a:hlinkClick r:id="rId6"/>
              </a:rPr>
              <a:t>ckalexia.sk</a:t>
            </a:r>
            <a:r>
              <a:rPr lang="cs-CZ" sz="1400" u="sng" dirty="0">
                <a:hlinkClick r:id="rId6"/>
              </a:rPr>
              <a:t>/dovolenka/hotely/565/</a:t>
            </a:r>
            <a:r>
              <a:rPr lang="cs-CZ" sz="1400" u="sng" dirty="0" err="1">
                <a:hlinkClick r:id="rId6"/>
              </a:rPr>
              <a:t>pariz</a:t>
            </a:r>
            <a:r>
              <a:rPr lang="cs-CZ" sz="1400" u="sng" dirty="0">
                <a:hlinkClick r:id="rId6"/>
              </a:rPr>
              <a:t>---perla-na-</a:t>
            </a:r>
            <a:r>
              <a:rPr lang="cs-CZ" sz="1400" u="sng" dirty="0" err="1">
                <a:hlinkClick r:id="rId6"/>
              </a:rPr>
              <a:t>seine</a:t>
            </a:r>
            <a:r>
              <a:rPr lang="cs-CZ" sz="1400" u="sng" dirty="0">
                <a:hlinkClick r:id="rId6"/>
              </a:rPr>
              <a:t>---let.</a:t>
            </a:r>
            <a:r>
              <a:rPr lang="cs-CZ" sz="1400" u="sng" dirty="0" err="1">
                <a:hlinkClick r:id="rId6"/>
              </a:rPr>
              <a:t>aspx</a:t>
            </a:r>
            <a:endParaRPr lang="cs-CZ" sz="14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6. –  </a:t>
            </a:r>
            <a:r>
              <a:rPr lang="cs-CZ" sz="1400" u="sng" dirty="0" smtClean="0">
                <a:hlinkClick r:id="rId7"/>
              </a:rPr>
              <a:t>http://www.</a:t>
            </a:r>
            <a:r>
              <a:rPr lang="cs-CZ" sz="1400" u="sng" dirty="0" err="1" smtClean="0">
                <a:hlinkClick r:id="rId7"/>
              </a:rPr>
              <a:t>statnevlajky.sk</a:t>
            </a:r>
            <a:r>
              <a:rPr lang="cs-CZ" sz="1400" u="sng" dirty="0" smtClean="0">
                <a:hlinkClick r:id="rId7"/>
              </a:rPr>
              <a:t>/</a:t>
            </a:r>
            <a:r>
              <a:rPr lang="cs-CZ" sz="1400" u="sng" dirty="0" err="1" smtClean="0">
                <a:hlinkClick r:id="rId7"/>
              </a:rPr>
              <a:t>francuzsko</a:t>
            </a:r>
            <a:endParaRPr lang="cs-CZ" sz="1400" u="sng" dirty="0" smtClean="0"/>
          </a:p>
          <a:p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7 –  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www.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statnivlajky.cz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velka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britanie</a:t>
            </a:r>
            <a:endParaRPr lang="cs-CZ" sz="14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</a:rPr>
              <a:t>Tlačítka a </a:t>
            </a:r>
            <a:r>
              <a:rPr lang="cs-CZ" sz="1400" dirty="0" err="1" smtClean="0">
                <a:solidFill>
                  <a:schemeClr val="accent3">
                    <a:lumMod val="50000"/>
                  </a:schemeClr>
                </a:solidFill>
              </a:rPr>
              <a:t>smajlíky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1400" dirty="0" smtClean="0">
                <a:solidFill>
                  <a:schemeClr val="accent3">
                    <a:lumMod val="50000"/>
                  </a:schemeClr>
                </a:solidFill>
              </a:rPr>
              <a:t>– Microsoft Office, klipart</a:t>
            </a:r>
          </a:p>
          <a:p>
            <a:endParaRPr lang="cs-CZ" sz="14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398</Words>
  <Application>Microsoft Office PowerPoint</Application>
  <PresentationFormat>Předvádění na obrazovce (4:3)</PresentationFormat>
  <Paragraphs>136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Metodický list</vt:lpstr>
      <vt:lpstr>Západní Evropa</vt:lpstr>
      <vt:lpstr>Snímek 4</vt:lpstr>
      <vt:lpstr>Belgie</vt:lpstr>
      <vt:lpstr>Irsko</vt:lpstr>
      <vt:lpstr>Spojené království Velké Británie a Severního Irska</vt:lpstr>
      <vt:lpstr>Francií</vt:lpstr>
      <vt:lpstr>V Amsterdamu</vt:lpstr>
      <vt:lpstr>Lucembursko </vt:lpstr>
      <vt:lpstr>Bonus </vt:lpstr>
      <vt:lpstr>V Belgii</vt:lpstr>
      <vt:lpstr>Paříž </vt:lpstr>
      <vt:lpstr>Z Nizozemska</vt:lpstr>
      <vt:lpstr>Temže </vt:lpstr>
      <vt:lpstr>Francie</vt:lpstr>
      <vt:lpstr>Bonus</vt:lpstr>
      <vt:lpstr>Spojené království Velké Británie a Severního Irska</vt:lpstr>
      <vt:lpstr>Použité materiály jsou v licenci Creative Commons</vt:lpstr>
    </vt:vector>
  </TitlesOfParts>
  <Company>AXION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Zbyněk</cp:lastModifiedBy>
  <cp:revision>8</cp:revision>
  <dcterms:created xsi:type="dcterms:W3CDTF">2012-04-11T13:56:13Z</dcterms:created>
  <dcterms:modified xsi:type="dcterms:W3CDTF">2012-04-11T15:10:33Z</dcterms:modified>
</cp:coreProperties>
</file>