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3" r:id="rId8"/>
    <p:sldId id="264" r:id="rId9"/>
    <p:sldId id="265" r:id="rId10"/>
    <p:sldId id="261" r:id="rId11"/>
    <p:sldId id="262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92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319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559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555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329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825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619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889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500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89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13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209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594719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ZŠP a ZŠS Uherský Brod</a:t>
            </a:r>
            <a:br>
              <a:rPr lang="cs-CZ" sz="2400" b="1" dirty="0" smtClean="0"/>
            </a:br>
            <a:r>
              <a:rPr lang="cs-CZ" sz="2400" b="1" dirty="0" smtClean="0"/>
              <a:t> projekt č. CZ.1.07/1.4.00/21.0961</a:t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Angličtina pro 2. stupeň</a:t>
            </a:r>
            <a:br>
              <a:rPr lang="cs-CZ" sz="2400" b="1" dirty="0" smtClean="0"/>
            </a:br>
            <a:r>
              <a:rPr lang="cs-CZ" sz="2000" b="1" dirty="0" smtClean="0"/>
              <a:t>Č. </a:t>
            </a:r>
            <a:r>
              <a:rPr lang="cs-CZ" sz="2000" b="1" dirty="0" err="1" smtClean="0"/>
              <a:t>DUMu</a:t>
            </a:r>
            <a:r>
              <a:rPr lang="cs-CZ" sz="2000" b="1" dirty="0" smtClean="0"/>
              <a:t>:  VY_22_INOVACE_09_Příprava na test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85184"/>
            <a:ext cx="6400800" cy="55361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Autor: Mgr. Renata </a:t>
            </a:r>
            <a:r>
              <a:rPr lang="cs-CZ" sz="2400" dirty="0" err="1" smtClean="0">
                <a:solidFill>
                  <a:schemeClr val="tx1"/>
                </a:solidFill>
              </a:rPr>
              <a:t>Václavíčková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6797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Prezentace slouží jako příprava na test.</a:t>
            </a:r>
            <a:br>
              <a:rPr lang="cs-CZ" sz="2400" dirty="0" smtClean="0"/>
            </a:br>
            <a:r>
              <a:rPr lang="cs-CZ" sz="2400" dirty="0" smtClean="0"/>
              <a:t>                 Je určena žákům 9. ročníku.</a:t>
            </a:r>
            <a:br>
              <a:rPr lang="cs-CZ" sz="2400" dirty="0" smtClean="0"/>
            </a:br>
            <a:r>
              <a:rPr lang="cs-CZ" sz="2400" dirty="0" smtClean="0"/>
              <a:t>                 VM byl vytvořen v dubnu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21757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Doplň.                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___________.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Vypiš (ve správném pořadí) </a:t>
            </a:r>
            <a:r>
              <a:rPr lang="cs-CZ" i="1" u="sng" dirty="0" smtClean="0"/>
              <a:t>jarní měsíce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0370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3.    Doplň vazbu THERE IS / THERE ARE. 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__________ a </a:t>
            </a:r>
            <a:r>
              <a:rPr lang="cs-CZ" sz="2400" dirty="0" err="1" smtClean="0"/>
              <a:t>pen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table.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desk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 </a:t>
            </a:r>
            <a:r>
              <a:rPr lang="cs-CZ" sz="2400" dirty="0" err="1" smtClean="0"/>
              <a:t>cats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garden.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__________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basket.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56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4.    Překládej.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OBCHOD</a:t>
            </a:r>
          </a:p>
          <a:p>
            <a:r>
              <a:rPr lang="cs-CZ" dirty="0" smtClean="0"/>
              <a:t>DIVADLO</a:t>
            </a:r>
          </a:p>
          <a:p>
            <a:r>
              <a:rPr lang="cs-CZ" dirty="0" smtClean="0"/>
              <a:t>KINO</a:t>
            </a:r>
          </a:p>
          <a:p>
            <a:r>
              <a:rPr lang="cs-CZ" dirty="0" smtClean="0"/>
              <a:t>NEMOCNICE</a:t>
            </a:r>
          </a:p>
          <a:p>
            <a:r>
              <a:rPr lang="cs-CZ" dirty="0" smtClean="0"/>
              <a:t>NÁDRAŽÍ</a:t>
            </a:r>
          </a:p>
          <a:p>
            <a:r>
              <a:rPr lang="cs-CZ" dirty="0" smtClean="0"/>
              <a:t>ZASTÁVKA AUTOBUSU</a:t>
            </a:r>
          </a:p>
          <a:p>
            <a:r>
              <a:rPr lang="cs-CZ" dirty="0" smtClean="0"/>
              <a:t>HOSPODA</a:t>
            </a:r>
          </a:p>
          <a:p>
            <a:r>
              <a:rPr lang="cs-CZ" dirty="0" smtClean="0"/>
              <a:t>OBCHOD</a:t>
            </a:r>
          </a:p>
          <a:p>
            <a:r>
              <a:rPr lang="cs-CZ" dirty="0" smtClean="0"/>
              <a:t>PARKOVIŠTĚ</a:t>
            </a:r>
          </a:p>
          <a:p>
            <a:r>
              <a:rPr lang="cs-CZ" dirty="0" smtClean="0"/>
              <a:t>POŠTA</a:t>
            </a:r>
          </a:p>
          <a:p>
            <a:r>
              <a:rPr lang="cs-CZ" dirty="0" smtClean="0"/>
              <a:t>TRŽIŠTĚ</a:t>
            </a:r>
          </a:p>
          <a:p>
            <a:r>
              <a:rPr lang="cs-CZ" dirty="0" smtClean="0"/>
              <a:t>PARK</a:t>
            </a:r>
          </a:p>
          <a:p>
            <a:r>
              <a:rPr lang="cs-CZ" dirty="0" smtClean="0"/>
              <a:t>KNIHOVNA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SHOP</a:t>
            </a:r>
          </a:p>
          <a:p>
            <a:r>
              <a:rPr lang="cs-CZ" dirty="0" smtClean="0"/>
              <a:t>THEATRE</a:t>
            </a:r>
          </a:p>
          <a:p>
            <a:r>
              <a:rPr lang="cs-CZ" dirty="0" smtClean="0"/>
              <a:t>CINEMA</a:t>
            </a:r>
          </a:p>
          <a:p>
            <a:r>
              <a:rPr lang="cs-CZ" dirty="0" smtClean="0"/>
              <a:t>HOSPITAL</a:t>
            </a:r>
          </a:p>
          <a:p>
            <a:r>
              <a:rPr lang="cs-CZ" dirty="0" smtClean="0"/>
              <a:t>STATION</a:t>
            </a:r>
          </a:p>
          <a:p>
            <a:r>
              <a:rPr lang="cs-CZ" dirty="0" smtClean="0"/>
              <a:t>BUS STOP</a:t>
            </a:r>
          </a:p>
          <a:p>
            <a:r>
              <a:rPr lang="cs-CZ" dirty="0" smtClean="0"/>
              <a:t>PUB</a:t>
            </a:r>
          </a:p>
          <a:p>
            <a:r>
              <a:rPr lang="cs-CZ" dirty="0" smtClean="0"/>
              <a:t>SHOP</a:t>
            </a:r>
          </a:p>
          <a:p>
            <a:r>
              <a:rPr lang="cs-CZ" dirty="0" smtClean="0"/>
              <a:t>PARKING</a:t>
            </a:r>
          </a:p>
          <a:p>
            <a:r>
              <a:rPr lang="cs-CZ" dirty="0" smtClean="0"/>
              <a:t>POST (OFFICE)</a:t>
            </a:r>
          </a:p>
          <a:p>
            <a:r>
              <a:rPr lang="cs-CZ" dirty="0" smtClean="0"/>
              <a:t>MARKET</a:t>
            </a:r>
          </a:p>
          <a:p>
            <a:r>
              <a:rPr lang="cs-CZ" dirty="0" smtClean="0"/>
              <a:t>PARK</a:t>
            </a:r>
          </a:p>
          <a:p>
            <a:r>
              <a:rPr lang="cs-CZ" dirty="0" smtClean="0"/>
              <a:t>LIBRARY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55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5.    Přelož slovesa.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JÍT </a:t>
            </a:r>
          </a:p>
          <a:p>
            <a:r>
              <a:rPr lang="cs-CZ" dirty="0" smtClean="0"/>
              <a:t>HRÁT</a:t>
            </a:r>
          </a:p>
          <a:p>
            <a:r>
              <a:rPr lang="cs-CZ" dirty="0" smtClean="0"/>
              <a:t>SPÁT</a:t>
            </a:r>
          </a:p>
          <a:p>
            <a:r>
              <a:rPr lang="cs-CZ" dirty="0" smtClean="0"/>
              <a:t>BÝT</a:t>
            </a:r>
          </a:p>
          <a:p>
            <a:r>
              <a:rPr lang="cs-CZ" dirty="0" smtClean="0"/>
              <a:t>PSÁT</a:t>
            </a:r>
          </a:p>
          <a:p>
            <a:r>
              <a:rPr lang="cs-CZ" dirty="0" smtClean="0"/>
              <a:t>SLEDOVAT TV</a:t>
            </a:r>
          </a:p>
          <a:p>
            <a:r>
              <a:rPr lang="cs-CZ" dirty="0" smtClean="0"/>
              <a:t>VAŘIT</a:t>
            </a:r>
          </a:p>
          <a:p>
            <a:r>
              <a:rPr lang="cs-CZ" dirty="0" smtClean="0"/>
              <a:t>MÍT</a:t>
            </a:r>
          </a:p>
          <a:p>
            <a:r>
              <a:rPr lang="cs-CZ" dirty="0" smtClean="0"/>
              <a:t>DÍVAT SE</a:t>
            </a:r>
          </a:p>
          <a:p>
            <a:r>
              <a:rPr lang="cs-CZ" dirty="0" smtClean="0"/>
              <a:t>SKÁKAT</a:t>
            </a:r>
          </a:p>
          <a:p>
            <a:r>
              <a:rPr lang="cs-CZ" dirty="0" smtClean="0"/>
              <a:t>DĚKOVAT</a:t>
            </a:r>
          </a:p>
          <a:p>
            <a:r>
              <a:rPr lang="cs-CZ" dirty="0" smtClean="0"/>
              <a:t>ZAVŘÍT</a:t>
            </a:r>
          </a:p>
          <a:p>
            <a:r>
              <a:rPr lang="cs-CZ" dirty="0" smtClean="0"/>
              <a:t>STÁT</a:t>
            </a:r>
          </a:p>
          <a:p>
            <a:r>
              <a:rPr lang="cs-CZ" dirty="0" smtClean="0"/>
              <a:t>DĚLAT</a:t>
            </a:r>
          </a:p>
          <a:p>
            <a:r>
              <a:rPr lang="cs-CZ" dirty="0" smtClean="0"/>
              <a:t>PÍT</a:t>
            </a:r>
          </a:p>
          <a:p>
            <a:r>
              <a:rPr lang="cs-CZ" dirty="0" smtClean="0"/>
              <a:t>OTEVŘÍT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21744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GO</a:t>
            </a:r>
          </a:p>
          <a:p>
            <a:r>
              <a:rPr lang="cs-CZ" dirty="0" smtClean="0"/>
              <a:t>PLAY</a:t>
            </a:r>
          </a:p>
          <a:p>
            <a:r>
              <a:rPr lang="cs-CZ" dirty="0" smtClean="0"/>
              <a:t>SLEEP</a:t>
            </a:r>
          </a:p>
          <a:p>
            <a:r>
              <a:rPr lang="cs-CZ" dirty="0" smtClean="0"/>
              <a:t>BE !</a:t>
            </a:r>
          </a:p>
          <a:p>
            <a:r>
              <a:rPr lang="cs-CZ" dirty="0" smtClean="0"/>
              <a:t>WRITE</a:t>
            </a:r>
          </a:p>
          <a:p>
            <a:r>
              <a:rPr lang="cs-CZ" dirty="0" smtClean="0"/>
              <a:t>WATCH TV</a:t>
            </a:r>
          </a:p>
          <a:p>
            <a:r>
              <a:rPr lang="cs-CZ" dirty="0" smtClean="0"/>
              <a:t>COOK</a:t>
            </a:r>
          </a:p>
          <a:p>
            <a:r>
              <a:rPr lang="cs-CZ" dirty="0" smtClean="0"/>
              <a:t>HAVE !</a:t>
            </a:r>
          </a:p>
          <a:p>
            <a:r>
              <a:rPr lang="cs-CZ" dirty="0" smtClean="0"/>
              <a:t>LOOK</a:t>
            </a:r>
          </a:p>
          <a:p>
            <a:r>
              <a:rPr lang="cs-CZ" dirty="0" smtClean="0"/>
              <a:t>JUMP</a:t>
            </a:r>
          </a:p>
          <a:p>
            <a:r>
              <a:rPr lang="cs-CZ" dirty="0" smtClean="0"/>
              <a:t>THANK !</a:t>
            </a:r>
          </a:p>
          <a:p>
            <a:r>
              <a:rPr lang="cs-CZ" dirty="0" smtClean="0"/>
              <a:t>CLOSE</a:t>
            </a:r>
          </a:p>
          <a:p>
            <a:r>
              <a:rPr lang="cs-CZ" dirty="0" smtClean="0"/>
              <a:t>STAND</a:t>
            </a:r>
          </a:p>
          <a:p>
            <a:r>
              <a:rPr lang="cs-CZ" dirty="0" smtClean="0"/>
              <a:t>DO !</a:t>
            </a:r>
          </a:p>
          <a:p>
            <a:r>
              <a:rPr lang="cs-CZ" dirty="0" smtClean="0"/>
              <a:t>DRINK</a:t>
            </a:r>
          </a:p>
          <a:p>
            <a:r>
              <a:rPr lang="cs-CZ" dirty="0" smtClean="0"/>
              <a:t>OPEN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98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6.    Přelož.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not </a:t>
            </a:r>
            <a:r>
              <a:rPr lang="cs-CZ" sz="2400" dirty="0" err="1" smtClean="0"/>
              <a:t>sitting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r>
              <a:rPr lang="cs-CZ" sz="2400" dirty="0" smtClean="0"/>
              <a:t>. _____________________________________</a:t>
            </a:r>
          </a:p>
          <a:p>
            <a:endParaRPr lang="cs-CZ" sz="2400" dirty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looking</a:t>
            </a:r>
            <a:r>
              <a:rPr lang="cs-CZ" sz="2400" dirty="0" smtClean="0"/>
              <a:t>. _____________________________________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going</a:t>
            </a:r>
            <a:r>
              <a:rPr lang="cs-CZ" sz="2400" dirty="0" smtClean="0"/>
              <a:t> to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_________________________________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are not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 </a:t>
            </a:r>
            <a:r>
              <a:rPr lang="cs-CZ" sz="2400" dirty="0" err="1" smtClean="0"/>
              <a:t>chess</a:t>
            </a:r>
            <a:r>
              <a:rPr lang="cs-CZ" sz="2400" dirty="0" smtClean="0"/>
              <a:t>. _________________________________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 </a:t>
            </a:r>
            <a:r>
              <a:rPr lang="cs-CZ" sz="2400" dirty="0" err="1" smtClean="0"/>
              <a:t>milk</a:t>
            </a:r>
            <a:r>
              <a:rPr lang="cs-CZ" sz="2400" dirty="0" smtClean="0"/>
              <a:t>. ___________________________________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not </a:t>
            </a:r>
            <a:r>
              <a:rPr lang="cs-CZ" sz="2400" dirty="0" err="1" smtClean="0"/>
              <a:t>sleeping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bed</a:t>
            </a:r>
            <a:r>
              <a:rPr lang="cs-CZ" sz="2400" dirty="0" smtClean="0"/>
              <a:t>. _______________________________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are not jumping. 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113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850106"/>
          </a:xfrm>
        </p:spPr>
        <p:txBody>
          <a:bodyPr>
            <a:normAutofit/>
          </a:bodyPr>
          <a:lstStyle/>
          <a:p>
            <a:pPr algn="l"/>
            <a:r>
              <a:rPr lang="cs-CZ" sz="2200" dirty="0" smtClean="0"/>
              <a:t>7.   Ze zadaných slov vytvoř věty v přítomném čase průběhovém. </a:t>
            </a:r>
            <a:r>
              <a:rPr lang="cs-CZ" sz="2200" dirty="0" smtClean="0"/>
              <a:t>Přelož.</a:t>
            </a: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 / DO HOMEWORK/ AT HOME.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HE / READ / MAGAZINES.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WE / STAND / BY THE DOOR.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SHE / WATCH TV / IN HER ROOM.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THEY / LOOK AT / THE PICTURE.</a:t>
            </a:r>
          </a:p>
          <a:p>
            <a:pPr marL="0" indent="0">
              <a:buNone/>
            </a:pPr>
            <a:r>
              <a:rPr lang="cs-CZ" sz="2400" dirty="0" smtClean="0"/>
              <a:t>____________________________________________________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225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8.   Přelož věty v přítomném čase průběhovém. („TEĎ“)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PIJETE? _______________________________</a:t>
            </a:r>
          </a:p>
          <a:p>
            <a:r>
              <a:rPr lang="cs-CZ" dirty="0" smtClean="0"/>
              <a:t>SKÁČOU? _____________________________</a:t>
            </a:r>
          </a:p>
          <a:p>
            <a:r>
              <a:rPr lang="cs-CZ" dirty="0" smtClean="0"/>
              <a:t>JDEŠ?_________________________________</a:t>
            </a:r>
          </a:p>
          <a:p>
            <a:r>
              <a:rPr lang="cs-CZ" dirty="0" smtClean="0"/>
              <a:t>HRAJE (on)?____________________________</a:t>
            </a:r>
          </a:p>
          <a:p>
            <a:r>
              <a:rPr lang="cs-CZ" dirty="0" smtClean="0"/>
              <a:t>VAŘÍME? ______________________________</a:t>
            </a:r>
          </a:p>
          <a:p>
            <a:r>
              <a:rPr lang="cs-CZ" dirty="0" smtClean="0"/>
              <a:t>ČTE (ona)? 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271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2400" dirty="0" smtClean="0"/>
              <a:t>Doplň.                 </a:t>
            </a:r>
            <a:r>
              <a:rPr lang="cs-CZ" sz="2400" dirty="0" err="1" smtClean="0"/>
              <a:t>Today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…</a:t>
            </a:r>
            <a:r>
              <a:rPr lang="cs-CZ" sz="2400" dirty="0" smtClean="0"/>
              <a:t> (doplní dle skutečnosti)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smtClean="0"/>
              <a:t>Vypiš (ve správném pořadí) </a:t>
            </a:r>
            <a:r>
              <a:rPr lang="cs-CZ" i="1" u="sng" dirty="0" smtClean="0"/>
              <a:t>jarní měsíce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MARCH, APRIL, MAY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396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3.</a:t>
            </a:r>
            <a:endParaRPr lang="cs-CZ" dirty="0" smtClean="0"/>
          </a:p>
          <a:p>
            <a:pPr marL="0" indent="0">
              <a:buNone/>
            </a:pPr>
            <a:r>
              <a:rPr lang="cs-CZ" sz="2600" dirty="0" smtClean="0"/>
              <a:t>THERE IS</a:t>
            </a:r>
            <a:r>
              <a:rPr lang="cs-CZ" sz="2600" dirty="0" smtClean="0"/>
              <a:t> a </a:t>
            </a:r>
            <a:r>
              <a:rPr lang="cs-CZ" sz="2600" dirty="0" err="1" smtClean="0"/>
              <a:t>pen</a:t>
            </a:r>
            <a:r>
              <a:rPr lang="cs-CZ" sz="2600" dirty="0" smtClean="0"/>
              <a:t> on </a:t>
            </a:r>
            <a:r>
              <a:rPr lang="cs-CZ" sz="2600" dirty="0" err="1" smtClean="0"/>
              <a:t>the</a:t>
            </a:r>
            <a:r>
              <a:rPr lang="cs-CZ" sz="2600" dirty="0" smtClean="0"/>
              <a:t> table.  Na stole je pero.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THERE ARE </a:t>
            </a:r>
            <a:r>
              <a:rPr lang="cs-CZ" sz="2600" dirty="0" smtClean="0"/>
              <a:t> </a:t>
            </a:r>
            <a:r>
              <a:rPr lang="cs-CZ" sz="2600" dirty="0" err="1" smtClean="0"/>
              <a:t>five</a:t>
            </a:r>
            <a:r>
              <a:rPr lang="cs-CZ" sz="2600" dirty="0" smtClean="0"/>
              <a:t> </a:t>
            </a:r>
            <a:r>
              <a:rPr lang="cs-CZ" sz="2600" dirty="0" err="1" smtClean="0"/>
              <a:t>books</a:t>
            </a:r>
            <a:r>
              <a:rPr lang="cs-CZ" sz="2600" dirty="0" smtClean="0"/>
              <a:t> on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desk</a:t>
            </a:r>
            <a:r>
              <a:rPr lang="cs-CZ" sz="2600" dirty="0" smtClean="0"/>
              <a:t>. Na lavici je pět knih.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THERE ARE</a:t>
            </a:r>
            <a:r>
              <a:rPr lang="cs-CZ" sz="2400" dirty="0" smtClean="0"/>
              <a:t>  </a:t>
            </a:r>
            <a:r>
              <a:rPr lang="cs-CZ" sz="2400" dirty="0" err="1" smtClean="0"/>
              <a:t>cats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garden.  </a:t>
            </a:r>
            <a:r>
              <a:rPr lang="cs-CZ" sz="2400" dirty="0" smtClean="0"/>
              <a:t>Na zahradě jsou kočky.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THERE IS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basket.  V košíku je pomeranč.</a:t>
            </a:r>
          </a:p>
        </p:txBody>
      </p:sp>
    </p:spTree>
    <p:extLst>
      <p:ext uri="{BB962C8B-B14F-4D97-AF65-F5344CB8AC3E}">
        <p14:creationId xmlns:p14="http://schemas.microsoft.com/office/powerpoint/2010/main" val="427680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6.    VŠE SE DĚJE PRÁVĚ TEĎ!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not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  Nesedím zde.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not </a:t>
            </a:r>
            <a:r>
              <a:rPr lang="cs-CZ" dirty="0" err="1" smtClean="0"/>
              <a:t>looking</a:t>
            </a:r>
            <a:r>
              <a:rPr lang="cs-CZ" dirty="0" smtClean="0"/>
              <a:t>.  Nedívají se.</a:t>
            </a:r>
          </a:p>
          <a:p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.  Nejde do školy.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 not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r>
              <a:rPr lang="cs-CZ" dirty="0" smtClean="0"/>
              <a:t>. </a:t>
            </a:r>
            <a:r>
              <a:rPr lang="cs-CZ" dirty="0"/>
              <a:t> </a:t>
            </a:r>
            <a:r>
              <a:rPr lang="cs-CZ" dirty="0" smtClean="0"/>
              <a:t>Nehrajeme šachy.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 </a:t>
            </a:r>
            <a:r>
              <a:rPr lang="cs-CZ" dirty="0"/>
              <a:t> </a:t>
            </a:r>
            <a:r>
              <a:rPr lang="cs-CZ" dirty="0" smtClean="0"/>
              <a:t>Nepije mléko.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</a:t>
            </a:r>
            <a:r>
              <a:rPr lang="cs-CZ" dirty="0" err="1" smtClean="0"/>
              <a:t>sleeping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. Nespí v posteli.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are not jumping. </a:t>
            </a:r>
            <a:r>
              <a:rPr lang="cs-CZ" dirty="0"/>
              <a:t> </a:t>
            </a:r>
            <a:r>
              <a:rPr lang="cs-CZ" dirty="0" smtClean="0"/>
              <a:t>Neskáčeš./Neskáčete.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5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26163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 startAt="7"/>
            </a:pPr>
            <a:r>
              <a:rPr lang="cs-CZ" sz="3100" dirty="0" smtClean="0"/>
              <a:t>VŠE PROBÍHÁ PRÁVĚ TEĎ.</a:t>
            </a:r>
          </a:p>
          <a:p>
            <a:pPr marL="0" indent="0">
              <a:buNone/>
            </a:pPr>
            <a:endParaRPr lang="cs-CZ" sz="3100" dirty="0" smtClean="0"/>
          </a:p>
          <a:p>
            <a:pPr marL="0" indent="0">
              <a:buNone/>
            </a:pPr>
            <a:r>
              <a:rPr lang="cs-CZ" dirty="0" smtClean="0"/>
              <a:t>I / DO HOMEWORK/ AT HOME.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 Doma dělám domácí úkol.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HE / READ / MAGAZINES.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magazines</a:t>
            </a:r>
            <a:r>
              <a:rPr lang="cs-CZ" dirty="0" smtClean="0"/>
              <a:t>. Čte (si) časopisy.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WE / STAND / BY THE DOOR.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standing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door</a:t>
            </a:r>
            <a:r>
              <a:rPr lang="cs-CZ" dirty="0" smtClean="0"/>
              <a:t>. Stojíme u dveří.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SHE / WATCH TV / IN HER ROOM.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watching</a:t>
            </a:r>
            <a:r>
              <a:rPr lang="cs-CZ" dirty="0" smtClean="0"/>
              <a:t> TV in her </a:t>
            </a:r>
            <a:r>
              <a:rPr lang="cs-CZ" dirty="0" err="1" smtClean="0"/>
              <a:t>room</a:t>
            </a:r>
            <a:r>
              <a:rPr lang="cs-CZ" dirty="0" smtClean="0"/>
              <a:t>. Sleduje TV ve svém pokoji.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THEY / LOOK AT / THE PICTURE.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 Dívají se na obrázek.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25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8.</a:t>
            </a:r>
          </a:p>
          <a:p>
            <a:r>
              <a:rPr lang="cs-CZ" sz="2400" dirty="0" smtClean="0"/>
              <a:t>PIJETE? </a:t>
            </a:r>
            <a:r>
              <a:rPr lang="cs-CZ" sz="2400" dirty="0"/>
              <a:t> </a:t>
            </a:r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?</a:t>
            </a:r>
            <a:endParaRPr lang="cs-CZ" sz="2400" dirty="0" smtClean="0"/>
          </a:p>
          <a:p>
            <a:r>
              <a:rPr lang="cs-CZ" sz="2400" dirty="0" smtClean="0"/>
              <a:t>SKÁČOU? </a:t>
            </a:r>
            <a:r>
              <a:rPr lang="cs-CZ" sz="2400" dirty="0" smtClean="0"/>
              <a:t>Are </a:t>
            </a:r>
            <a:r>
              <a:rPr lang="cs-CZ" sz="2400" dirty="0" err="1" smtClean="0"/>
              <a:t>they</a:t>
            </a:r>
            <a:r>
              <a:rPr lang="cs-CZ" sz="2400" dirty="0" smtClean="0"/>
              <a:t> jumping?</a:t>
            </a:r>
            <a:endParaRPr lang="cs-CZ" sz="2400" dirty="0" smtClean="0"/>
          </a:p>
          <a:p>
            <a:r>
              <a:rPr lang="cs-CZ" sz="2400" dirty="0" smtClean="0"/>
              <a:t>JDEŠ? 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going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HRAJE (on)? </a:t>
            </a:r>
            <a:r>
              <a:rPr lang="cs-CZ" sz="2400" dirty="0" err="1" smtClean="0"/>
              <a:t>Is</a:t>
            </a:r>
            <a:r>
              <a:rPr lang="cs-CZ" sz="2400" dirty="0" smtClean="0"/>
              <a:t> he </a:t>
            </a:r>
            <a:r>
              <a:rPr lang="cs-CZ" sz="2400" dirty="0" err="1" smtClean="0"/>
              <a:t>playing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VAŘÍME? </a:t>
            </a:r>
            <a:r>
              <a:rPr lang="cs-CZ" sz="2400" dirty="0" smtClean="0"/>
              <a:t>Are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cooking</a:t>
            </a:r>
            <a:r>
              <a:rPr lang="cs-CZ" sz="2400" dirty="0" smtClean="0"/>
              <a:t>?</a:t>
            </a:r>
            <a:endParaRPr lang="cs-CZ" sz="2400" dirty="0" smtClean="0"/>
          </a:p>
          <a:p>
            <a:r>
              <a:rPr lang="cs-CZ" sz="2400" dirty="0" smtClean="0"/>
              <a:t>ČTE (ona)?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0805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603</Words>
  <Application>Microsoft Office PowerPoint</Application>
  <PresentationFormat>Předvádění na obrazovce (4:3)</PresentationFormat>
  <Paragraphs>166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ZŠP a ZŠS Uherský Brod  projekt č. CZ.1.07/1.4.00/21.0961  Angličtina pro 2. stupeň Č. DUMu:  VY_22_INOVACE_09_Příprava na test  </vt:lpstr>
      <vt:lpstr>Anotace: Prezentace slouží jako příprava na test.                  Je určena žákům 9. ročníku.                  VM byl vytvořen v dubnu 2012.</vt:lpstr>
      <vt:lpstr>Prezentace aplikace PowerPoint</vt:lpstr>
      <vt:lpstr>3.    Doplň vazbu THERE IS / THERE ARE. Přelož.</vt:lpstr>
      <vt:lpstr>4.    Překládej.</vt:lpstr>
      <vt:lpstr>5.    Přelož slovesa.</vt:lpstr>
      <vt:lpstr>6.    Přelož.</vt:lpstr>
      <vt:lpstr>7.   Ze zadaných slov vytvoř věty v přítomném čase průběhovém. Přelož. </vt:lpstr>
      <vt:lpstr>8.   Přelož věty v přítomném čase průběhovém. („TEĎ“)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VY_22_INOVACE_09_Příprava na test</dc:title>
  <dc:creator>PC-1SLG</dc:creator>
  <cp:lastModifiedBy>PC-1SLG</cp:lastModifiedBy>
  <cp:revision>8</cp:revision>
  <dcterms:created xsi:type="dcterms:W3CDTF">2012-06-21T19:52:26Z</dcterms:created>
  <dcterms:modified xsi:type="dcterms:W3CDTF">2012-06-21T21:07:29Z</dcterms:modified>
</cp:coreProperties>
</file>