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50A97F-FEA2-4247-9C6A-4CDA3B24E181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A91AFB-9839-4BFD-B37D-A240B593D1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987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A91AFB-9839-4BFD-B37D-A240B593D182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765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666727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/>
              <a:t>ZŠP a ZŠS Uherský Brod</a:t>
            </a:r>
            <a:br>
              <a:rPr lang="cs-CZ" sz="2400" dirty="0"/>
            </a:br>
            <a:r>
              <a:rPr lang="cs-CZ" sz="2400" dirty="0"/>
              <a:t> projekt č. CZ.1.07/1.4.00/21.0961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Angličtina pro 2. stupeň</a:t>
            </a:r>
            <a:br>
              <a:rPr lang="cs-CZ" sz="2400" dirty="0"/>
            </a:br>
            <a:r>
              <a:rPr lang="cs-CZ" sz="2000" dirty="0"/>
              <a:t>Č. </a:t>
            </a:r>
            <a:r>
              <a:rPr lang="cs-CZ" sz="2000" dirty="0" err="1"/>
              <a:t>DUMu</a:t>
            </a:r>
            <a:r>
              <a:rPr lang="cs-CZ" sz="2000" dirty="0"/>
              <a:t>:  </a:t>
            </a:r>
            <a:r>
              <a:rPr lang="cs-CZ" sz="2000" dirty="0" smtClean="0"/>
              <a:t>VY_22_INOVACE_10_TO HAVE GOT+ - ?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Autor: </a:t>
            </a:r>
            <a:r>
              <a:rPr lang="cs-CZ" sz="2400" dirty="0" smtClean="0"/>
              <a:t>Mgr. Renata </a:t>
            </a:r>
            <a:r>
              <a:rPr lang="cs-CZ" sz="2400" dirty="0" err="1"/>
              <a:t>Václavíčková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6427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459632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Anotace: Prezentace slouží k procvičení slovesa to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</a:t>
            </a:r>
            <a:r>
              <a:rPr lang="cs-CZ" sz="2400" dirty="0" smtClean="0"/>
              <a:t>   </a:t>
            </a:r>
            <a:r>
              <a:rPr lang="cs-CZ" sz="2400" dirty="0" smtClean="0"/>
              <a:t>Je určena žákům 8.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</a:t>
            </a:r>
            <a:r>
              <a:rPr lang="cs-CZ" sz="2400" dirty="0" smtClean="0"/>
              <a:t>   </a:t>
            </a:r>
            <a:r>
              <a:rPr lang="cs-CZ" sz="2400" dirty="0" smtClean="0"/>
              <a:t>VM byl vytvořen v dubnu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62374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Doplň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/has </a:t>
            </a:r>
            <a:r>
              <a:rPr lang="cs-CZ" sz="2400" dirty="0" err="1" smtClean="0"/>
              <a:t>got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WE ___________ BLACK SHOES.</a:t>
            </a:r>
          </a:p>
          <a:p>
            <a:r>
              <a:rPr lang="cs-CZ" dirty="0" smtClean="0"/>
              <a:t>SHE ___________ A RED DRESS.</a:t>
            </a:r>
          </a:p>
          <a:p>
            <a:r>
              <a:rPr lang="cs-CZ" dirty="0" smtClean="0"/>
              <a:t>YOU___________ PINK SOCKS.</a:t>
            </a:r>
          </a:p>
          <a:p>
            <a:r>
              <a:rPr lang="cs-CZ" dirty="0" smtClean="0"/>
              <a:t>THEY___________GREEN TROUSERS.</a:t>
            </a:r>
          </a:p>
          <a:p>
            <a:r>
              <a:rPr lang="cs-CZ" dirty="0" smtClean="0"/>
              <a:t>HE____________A BLUE SHIRT.</a:t>
            </a:r>
          </a:p>
          <a:p>
            <a:r>
              <a:rPr lang="cs-CZ" dirty="0" smtClean="0"/>
              <a:t>I ____________ AN ORANGE SKIRT.</a:t>
            </a:r>
          </a:p>
          <a:p>
            <a:r>
              <a:rPr lang="cs-CZ" dirty="0" smtClean="0"/>
              <a:t>IT ____________A WHITE CAP.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361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78098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Vytvoř zápor. Ústně přelož.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733256"/>
          </a:xfrm>
        </p:spPr>
        <p:txBody>
          <a:bodyPr>
            <a:normAutofit/>
          </a:bodyPr>
          <a:lstStyle/>
          <a:p>
            <a:r>
              <a:rPr lang="cs-CZ" sz="2200" dirty="0" smtClean="0"/>
              <a:t>I </a:t>
            </a:r>
            <a:r>
              <a:rPr lang="cs-CZ" sz="2200" dirty="0" err="1" smtClean="0"/>
              <a:t>have</a:t>
            </a:r>
            <a:r>
              <a:rPr lang="cs-CZ" sz="2200" dirty="0" smtClean="0"/>
              <a:t> </a:t>
            </a:r>
            <a:r>
              <a:rPr lang="cs-CZ" sz="2200" dirty="0" err="1" smtClean="0"/>
              <a:t>got</a:t>
            </a:r>
            <a:r>
              <a:rPr lang="cs-CZ" sz="2200" dirty="0" smtClean="0"/>
              <a:t> </a:t>
            </a:r>
            <a:r>
              <a:rPr lang="cs-CZ" sz="2200" dirty="0" err="1" smtClean="0"/>
              <a:t>black</a:t>
            </a:r>
            <a:r>
              <a:rPr lang="cs-CZ" sz="2200" dirty="0" smtClean="0"/>
              <a:t> </a:t>
            </a:r>
            <a:r>
              <a:rPr lang="cs-CZ" sz="2200" dirty="0" err="1" smtClean="0"/>
              <a:t>jeans</a:t>
            </a:r>
            <a:r>
              <a:rPr lang="cs-CZ" sz="2200" dirty="0" smtClean="0"/>
              <a:t>. ________________________________</a:t>
            </a:r>
          </a:p>
          <a:p>
            <a:endParaRPr lang="cs-CZ" sz="2200" dirty="0" smtClean="0"/>
          </a:p>
          <a:p>
            <a:r>
              <a:rPr lang="cs-CZ" sz="2200" dirty="0" err="1" smtClean="0"/>
              <a:t>They</a:t>
            </a:r>
            <a:r>
              <a:rPr lang="cs-CZ" sz="2200" dirty="0" smtClean="0"/>
              <a:t> </a:t>
            </a:r>
            <a:r>
              <a:rPr lang="cs-CZ" sz="2200" dirty="0" err="1" smtClean="0"/>
              <a:t>have</a:t>
            </a:r>
            <a:r>
              <a:rPr lang="cs-CZ" sz="2200" dirty="0" smtClean="0"/>
              <a:t> </a:t>
            </a:r>
            <a:r>
              <a:rPr lang="cs-CZ" sz="2200" dirty="0" err="1" smtClean="0"/>
              <a:t>got</a:t>
            </a:r>
            <a:r>
              <a:rPr lang="cs-CZ" sz="2200" dirty="0" smtClean="0"/>
              <a:t> a </a:t>
            </a:r>
            <a:r>
              <a:rPr lang="cs-CZ" sz="2200" dirty="0" err="1" smtClean="0"/>
              <a:t>brown</a:t>
            </a:r>
            <a:r>
              <a:rPr lang="cs-CZ" sz="2200" dirty="0" smtClean="0"/>
              <a:t> dog. ___________________________</a:t>
            </a:r>
          </a:p>
          <a:p>
            <a:endParaRPr lang="cs-CZ" sz="2200" dirty="0" smtClean="0"/>
          </a:p>
          <a:p>
            <a:r>
              <a:rPr lang="cs-CZ" sz="2200" dirty="0" smtClean="0"/>
              <a:t>He has </a:t>
            </a:r>
            <a:r>
              <a:rPr lang="cs-CZ" sz="2200" dirty="0" err="1" smtClean="0"/>
              <a:t>got</a:t>
            </a:r>
            <a:r>
              <a:rPr lang="cs-CZ" sz="2200" dirty="0" smtClean="0"/>
              <a:t> a long </a:t>
            </a:r>
            <a:r>
              <a:rPr lang="cs-CZ" sz="2200" dirty="0" err="1" smtClean="0"/>
              <a:t>neck</a:t>
            </a:r>
            <a:r>
              <a:rPr lang="cs-CZ" sz="2200" dirty="0" smtClean="0"/>
              <a:t>. ______________________________</a:t>
            </a:r>
          </a:p>
          <a:p>
            <a:endParaRPr lang="cs-CZ" sz="2200" dirty="0" smtClean="0"/>
          </a:p>
          <a:p>
            <a:r>
              <a:rPr lang="cs-CZ" sz="2200" dirty="0" err="1" smtClean="0"/>
              <a:t>It</a:t>
            </a:r>
            <a:r>
              <a:rPr lang="cs-CZ" sz="2200" dirty="0" smtClean="0"/>
              <a:t> has </a:t>
            </a:r>
            <a:r>
              <a:rPr lang="cs-CZ" sz="2200" dirty="0" err="1" smtClean="0"/>
              <a:t>got</a:t>
            </a:r>
            <a:r>
              <a:rPr lang="cs-CZ" sz="2200" dirty="0"/>
              <a:t> </a:t>
            </a:r>
            <a:r>
              <a:rPr lang="cs-CZ" sz="2200" dirty="0" smtClean="0"/>
              <a:t>a big </a:t>
            </a:r>
            <a:r>
              <a:rPr lang="cs-CZ" sz="2200" dirty="0" err="1" smtClean="0"/>
              <a:t>head</a:t>
            </a:r>
            <a:r>
              <a:rPr lang="cs-CZ" sz="2200" dirty="0" smtClean="0"/>
              <a:t>. _________________________________</a:t>
            </a:r>
          </a:p>
          <a:p>
            <a:endParaRPr lang="cs-CZ" sz="2200" dirty="0" smtClean="0"/>
          </a:p>
          <a:p>
            <a:r>
              <a:rPr lang="cs-CZ" sz="2200" dirty="0" err="1" smtClean="0"/>
              <a:t>You</a:t>
            </a:r>
            <a:r>
              <a:rPr lang="cs-CZ" sz="2200" dirty="0" smtClean="0"/>
              <a:t> </a:t>
            </a:r>
            <a:r>
              <a:rPr lang="cs-CZ" sz="2200" dirty="0" err="1" smtClean="0"/>
              <a:t>have</a:t>
            </a:r>
            <a:r>
              <a:rPr lang="cs-CZ" sz="2200" dirty="0" smtClean="0"/>
              <a:t> </a:t>
            </a:r>
            <a:r>
              <a:rPr lang="cs-CZ" sz="2200" dirty="0" err="1" smtClean="0"/>
              <a:t>got</a:t>
            </a:r>
            <a:r>
              <a:rPr lang="cs-CZ" sz="2200" dirty="0" smtClean="0"/>
              <a:t> a </a:t>
            </a:r>
            <a:r>
              <a:rPr lang="cs-CZ" sz="2200" dirty="0" err="1" smtClean="0"/>
              <a:t>small</a:t>
            </a:r>
            <a:r>
              <a:rPr lang="cs-CZ" sz="2200" dirty="0" smtClean="0"/>
              <a:t> </a:t>
            </a:r>
            <a:r>
              <a:rPr lang="cs-CZ" sz="2200" dirty="0" err="1" smtClean="0"/>
              <a:t>family</a:t>
            </a:r>
            <a:r>
              <a:rPr lang="cs-CZ" sz="2200" dirty="0" smtClean="0"/>
              <a:t>. ___________________________</a:t>
            </a:r>
          </a:p>
          <a:p>
            <a:endParaRPr lang="cs-CZ" sz="2200" dirty="0" smtClean="0"/>
          </a:p>
          <a:p>
            <a:r>
              <a:rPr lang="cs-CZ" sz="2200" dirty="0" err="1" smtClean="0"/>
              <a:t>She</a:t>
            </a:r>
            <a:r>
              <a:rPr lang="cs-CZ" sz="2200" dirty="0" smtClean="0"/>
              <a:t> has </a:t>
            </a:r>
            <a:r>
              <a:rPr lang="cs-CZ" sz="2200" dirty="0" err="1" smtClean="0"/>
              <a:t>got</a:t>
            </a:r>
            <a:r>
              <a:rPr lang="cs-CZ" sz="2200" dirty="0" smtClean="0"/>
              <a:t> ham and </a:t>
            </a:r>
            <a:r>
              <a:rPr lang="cs-CZ" sz="2200" dirty="0" err="1" smtClean="0"/>
              <a:t>eggs</a:t>
            </a:r>
            <a:r>
              <a:rPr lang="cs-CZ" sz="2200" dirty="0" smtClean="0"/>
              <a:t>. ____________________________</a:t>
            </a:r>
          </a:p>
          <a:p>
            <a:endParaRPr lang="cs-CZ" sz="2200" dirty="0" smtClean="0"/>
          </a:p>
          <a:p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have</a:t>
            </a:r>
            <a:r>
              <a:rPr lang="cs-CZ" sz="2200" dirty="0" smtClean="0"/>
              <a:t> </a:t>
            </a:r>
            <a:r>
              <a:rPr lang="cs-CZ" sz="2200" dirty="0" err="1" smtClean="0"/>
              <a:t>got</a:t>
            </a:r>
            <a:r>
              <a:rPr lang="cs-CZ" sz="2200" dirty="0" smtClean="0"/>
              <a:t> a </a:t>
            </a:r>
            <a:r>
              <a:rPr lang="cs-CZ" sz="2200" dirty="0" err="1" smtClean="0"/>
              <a:t>new</a:t>
            </a:r>
            <a:r>
              <a:rPr lang="cs-CZ" sz="2200" dirty="0" smtClean="0"/>
              <a:t> </a:t>
            </a:r>
            <a:r>
              <a:rPr lang="cs-CZ" sz="2200" dirty="0" err="1" smtClean="0"/>
              <a:t>friend</a:t>
            </a:r>
            <a:r>
              <a:rPr lang="cs-CZ" sz="2200" dirty="0" smtClean="0"/>
              <a:t>. ____________________________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4138110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432048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Vytvoř otázku.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YOU HAVE GOT ONE ROLL.</a:t>
            </a:r>
          </a:p>
          <a:p>
            <a:pPr marL="0" indent="0">
              <a:buNone/>
            </a:pPr>
            <a:r>
              <a:rPr lang="cs-CZ" sz="2400" dirty="0" smtClean="0"/>
              <a:t>----------------------------------------------------------------------------------</a:t>
            </a:r>
          </a:p>
          <a:p>
            <a:r>
              <a:rPr lang="cs-CZ" sz="2400" dirty="0" smtClean="0"/>
              <a:t>SHE HAS GOT LONG HAIR.</a:t>
            </a:r>
          </a:p>
          <a:p>
            <a:pPr marL="0" indent="0">
              <a:buNone/>
            </a:pPr>
            <a:r>
              <a:rPr lang="cs-CZ" sz="2400" dirty="0" smtClean="0"/>
              <a:t>-----------------------------------------------------------------------------------</a:t>
            </a:r>
          </a:p>
          <a:p>
            <a:r>
              <a:rPr lang="cs-CZ" sz="2400" dirty="0" smtClean="0"/>
              <a:t>WE HAVE GOT BREAD AND BUTTER.</a:t>
            </a:r>
          </a:p>
          <a:p>
            <a:pPr marL="0" indent="0">
              <a:buNone/>
            </a:pPr>
            <a:r>
              <a:rPr lang="cs-CZ" sz="2400" dirty="0" smtClean="0"/>
              <a:t>-----------------------------------------------------------------------------------</a:t>
            </a:r>
          </a:p>
          <a:p>
            <a:r>
              <a:rPr lang="cs-CZ" sz="2400" dirty="0" smtClean="0"/>
              <a:t>HE HAS GOT A BIG BROTHER.</a:t>
            </a:r>
          </a:p>
          <a:p>
            <a:pPr marL="0" indent="0">
              <a:buNone/>
            </a:pPr>
            <a:r>
              <a:rPr lang="cs-CZ" sz="2400" dirty="0" smtClean="0"/>
              <a:t>-----------------------------------------------------------------------------------</a:t>
            </a:r>
          </a:p>
          <a:p>
            <a:r>
              <a:rPr lang="cs-CZ" sz="2400" dirty="0" smtClean="0"/>
              <a:t>THEY HAVE GOT SMALL EARS.</a:t>
            </a:r>
          </a:p>
          <a:p>
            <a:pPr marL="0" indent="0">
              <a:buNone/>
            </a:pPr>
            <a:r>
              <a:rPr lang="cs-CZ" sz="2400" dirty="0" smtClean="0"/>
              <a:t>-----------------------------------------------------------------------------------</a:t>
            </a:r>
          </a:p>
          <a:p>
            <a:r>
              <a:rPr lang="cs-CZ" sz="2400" dirty="0" smtClean="0"/>
              <a:t>I HAVE GOT A NICE JACKET.</a:t>
            </a:r>
          </a:p>
          <a:p>
            <a:pPr marL="0" indent="0">
              <a:buNone/>
            </a:pPr>
            <a:r>
              <a:rPr lang="cs-CZ" sz="2400" dirty="0" smtClean="0"/>
              <a:t>-----------------------------------------------------------------------------------</a:t>
            </a:r>
          </a:p>
          <a:p>
            <a:r>
              <a:rPr lang="cs-CZ" sz="2400" dirty="0" smtClean="0"/>
              <a:t>IT HAS GOT MILK.</a:t>
            </a:r>
          </a:p>
          <a:p>
            <a:pPr marL="0" indent="0">
              <a:buNone/>
            </a:pPr>
            <a:r>
              <a:rPr lang="cs-CZ" sz="2400" dirty="0" smtClean="0"/>
              <a:t>-----------------------------------------------------------------------------------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2755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WE </a:t>
            </a:r>
            <a:r>
              <a:rPr lang="cs-CZ" dirty="0" smtClean="0"/>
              <a:t>HAVE GOT BLACK </a:t>
            </a:r>
            <a:r>
              <a:rPr lang="cs-CZ" dirty="0"/>
              <a:t>SHOES.</a:t>
            </a:r>
          </a:p>
          <a:p>
            <a:r>
              <a:rPr lang="cs-CZ" dirty="0"/>
              <a:t>SHE </a:t>
            </a:r>
            <a:r>
              <a:rPr lang="cs-CZ" dirty="0" smtClean="0"/>
              <a:t>HAS GOT </a:t>
            </a:r>
            <a:r>
              <a:rPr lang="cs-CZ" dirty="0"/>
              <a:t>A RED DRESS.</a:t>
            </a:r>
          </a:p>
          <a:p>
            <a:r>
              <a:rPr lang="cs-CZ" dirty="0" smtClean="0"/>
              <a:t>YOU</a:t>
            </a:r>
            <a:r>
              <a:rPr lang="cs-CZ" dirty="0"/>
              <a:t> </a:t>
            </a:r>
            <a:r>
              <a:rPr lang="cs-CZ" dirty="0" smtClean="0"/>
              <a:t>HAVE GOT </a:t>
            </a:r>
            <a:r>
              <a:rPr lang="cs-CZ" dirty="0"/>
              <a:t>PINK SOCKS.</a:t>
            </a:r>
          </a:p>
          <a:p>
            <a:r>
              <a:rPr lang="cs-CZ" dirty="0" smtClean="0"/>
              <a:t>THEY HAVE GOT GREEN </a:t>
            </a:r>
            <a:r>
              <a:rPr lang="cs-CZ" dirty="0"/>
              <a:t>TROUSERS.</a:t>
            </a:r>
          </a:p>
          <a:p>
            <a:r>
              <a:rPr lang="cs-CZ" dirty="0" smtClean="0"/>
              <a:t>HE HAS GOT A </a:t>
            </a:r>
            <a:r>
              <a:rPr lang="cs-CZ" dirty="0"/>
              <a:t>BLUE SHIRT.</a:t>
            </a:r>
          </a:p>
          <a:p>
            <a:r>
              <a:rPr lang="cs-CZ" dirty="0"/>
              <a:t>I </a:t>
            </a:r>
            <a:r>
              <a:rPr lang="cs-CZ" dirty="0" smtClean="0"/>
              <a:t>HAVE GOT </a:t>
            </a:r>
            <a:r>
              <a:rPr lang="cs-CZ" dirty="0"/>
              <a:t>AN ORANGE SKIRT.</a:t>
            </a:r>
          </a:p>
          <a:p>
            <a:r>
              <a:rPr lang="cs-CZ" dirty="0"/>
              <a:t>IT </a:t>
            </a:r>
            <a:r>
              <a:rPr lang="cs-CZ" dirty="0" smtClean="0"/>
              <a:t>HAS GOT A </a:t>
            </a:r>
            <a:r>
              <a:rPr lang="cs-CZ" dirty="0"/>
              <a:t>WHITE CAP.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6285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ZÁPOR.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NOT </a:t>
            </a:r>
            <a:r>
              <a:rPr lang="cs-CZ" dirty="0" err="1"/>
              <a:t>got</a:t>
            </a:r>
            <a:r>
              <a:rPr lang="cs-CZ" dirty="0"/>
              <a:t> </a:t>
            </a:r>
            <a:r>
              <a:rPr lang="cs-CZ" dirty="0" err="1"/>
              <a:t>black</a:t>
            </a:r>
            <a:r>
              <a:rPr lang="cs-CZ" dirty="0"/>
              <a:t> </a:t>
            </a:r>
            <a:r>
              <a:rPr lang="cs-CZ" dirty="0" err="1"/>
              <a:t>jeans</a:t>
            </a:r>
            <a:r>
              <a:rPr lang="cs-CZ" dirty="0"/>
              <a:t>. </a:t>
            </a:r>
            <a:r>
              <a:rPr lang="cs-CZ" dirty="0" smtClean="0"/>
              <a:t> Nemám černé džíny.</a:t>
            </a:r>
            <a:endParaRPr lang="cs-CZ" dirty="0"/>
          </a:p>
          <a:p>
            <a:endParaRPr lang="cs-CZ" dirty="0"/>
          </a:p>
          <a:p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smtClean="0"/>
              <a:t>NOT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err="1"/>
              <a:t>brown</a:t>
            </a:r>
            <a:r>
              <a:rPr lang="cs-CZ" dirty="0"/>
              <a:t> dog. </a:t>
            </a:r>
            <a:r>
              <a:rPr lang="cs-CZ" dirty="0" smtClean="0"/>
              <a:t> Nemají hnědého psa.</a:t>
            </a:r>
            <a:endParaRPr lang="cs-CZ" dirty="0"/>
          </a:p>
          <a:p>
            <a:endParaRPr lang="cs-CZ" dirty="0"/>
          </a:p>
          <a:p>
            <a:r>
              <a:rPr lang="cs-CZ" dirty="0"/>
              <a:t>He has </a:t>
            </a:r>
            <a:r>
              <a:rPr lang="cs-CZ" dirty="0" smtClean="0"/>
              <a:t> NOT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/>
              <a:t>a long </a:t>
            </a:r>
            <a:r>
              <a:rPr lang="cs-CZ" dirty="0" err="1"/>
              <a:t>neck</a:t>
            </a:r>
            <a:r>
              <a:rPr lang="cs-CZ" dirty="0"/>
              <a:t>. </a:t>
            </a:r>
            <a:r>
              <a:rPr lang="cs-CZ" dirty="0" smtClean="0"/>
              <a:t> Nemá dlouhý krk.</a:t>
            </a:r>
            <a:endParaRPr lang="cs-CZ" dirty="0"/>
          </a:p>
          <a:p>
            <a:endParaRPr lang="cs-CZ" dirty="0"/>
          </a:p>
          <a:p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smtClean="0"/>
              <a:t>has NOT </a:t>
            </a:r>
            <a:r>
              <a:rPr lang="cs-CZ" dirty="0" err="1"/>
              <a:t>got</a:t>
            </a:r>
            <a:r>
              <a:rPr lang="cs-CZ" dirty="0"/>
              <a:t> a big </a:t>
            </a:r>
            <a:r>
              <a:rPr lang="cs-CZ" dirty="0" err="1"/>
              <a:t>head</a:t>
            </a:r>
            <a:r>
              <a:rPr lang="cs-CZ" dirty="0"/>
              <a:t>. </a:t>
            </a:r>
            <a:r>
              <a:rPr lang="cs-CZ" dirty="0" smtClean="0"/>
              <a:t> Nemá velkou hlavu.</a:t>
            </a:r>
            <a:endParaRPr lang="cs-CZ" dirty="0"/>
          </a:p>
          <a:p>
            <a:endParaRPr lang="cs-CZ" dirty="0"/>
          </a:p>
          <a:p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NOT </a:t>
            </a:r>
            <a:r>
              <a:rPr lang="cs-CZ" dirty="0" err="1"/>
              <a:t>got</a:t>
            </a:r>
            <a:r>
              <a:rPr lang="cs-CZ" dirty="0"/>
              <a:t> a </a:t>
            </a:r>
            <a:r>
              <a:rPr lang="cs-CZ" dirty="0" err="1"/>
              <a:t>small</a:t>
            </a:r>
            <a:r>
              <a:rPr lang="cs-CZ" dirty="0"/>
              <a:t> </a:t>
            </a:r>
            <a:r>
              <a:rPr lang="cs-CZ" dirty="0" err="1"/>
              <a:t>family</a:t>
            </a:r>
            <a:r>
              <a:rPr lang="cs-CZ" dirty="0"/>
              <a:t>. </a:t>
            </a:r>
            <a:r>
              <a:rPr lang="cs-CZ" dirty="0" smtClean="0"/>
              <a:t> Nemáš/nemáte malou rodinu.</a:t>
            </a:r>
            <a:endParaRPr lang="cs-CZ" dirty="0"/>
          </a:p>
          <a:p>
            <a:endParaRPr lang="cs-CZ" dirty="0"/>
          </a:p>
          <a:p>
            <a:r>
              <a:rPr lang="cs-CZ" dirty="0" err="1"/>
              <a:t>She</a:t>
            </a:r>
            <a:r>
              <a:rPr lang="cs-CZ" dirty="0"/>
              <a:t> has </a:t>
            </a:r>
            <a:r>
              <a:rPr lang="cs-CZ" dirty="0" smtClean="0"/>
              <a:t>NOT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/>
              <a:t>ham and </a:t>
            </a:r>
            <a:r>
              <a:rPr lang="cs-CZ" dirty="0" err="1"/>
              <a:t>eggs</a:t>
            </a:r>
            <a:r>
              <a:rPr lang="cs-CZ" dirty="0"/>
              <a:t>. </a:t>
            </a:r>
            <a:r>
              <a:rPr lang="cs-CZ" dirty="0" smtClean="0"/>
              <a:t>Nemá šunku s vejci.</a:t>
            </a:r>
            <a:endParaRPr lang="cs-CZ" dirty="0"/>
          </a:p>
          <a:p>
            <a:endParaRPr lang="cs-CZ" dirty="0"/>
          </a:p>
          <a:p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smtClean="0"/>
              <a:t>NOT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err="1"/>
              <a:t>new</a:t>
            </a:r>
            <a:r>
              <a:rPr lang="cs-CZ" dirty="0"/>
              <a:t> </a:t>
            </a:r>
            <a:r>
              <a:rPr lang="cs-CZ" dirty="0" err="1"/>
              <a:t>friend</a:t>
            </a:r>
            <a:r>
              <a:rPr lang="cs-CZ" dirty="0"/>
              <a:t>. </a:t>
            </a:r>
            <a:r>
              <a:rPr lang="cs-CZ" dirty="0" smtClean="0"/>
              <a:t> Nemáme nového kamaráda.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5183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OTÁZKA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HAVE YOU </a:t>
            </a:r>
            <a:r>
              <a:rPr lang="cs-CZ" dirty="0"/>
              <a:t>GOT ONE </a:t>
            </a:r>
            <a:r>
              <a:rPr lang="cs-CZ" dirty="0" smtClean="0"/>
              <a:t>ROLL?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HAS SHE GOT </a:t>
            </a:r>
            <a:r>
              <a:rPr lang="cs-CZ" dirty="0"/>
              <a:t>LONG </a:t>
            </a:r>
            <a:r>
              <a:rPr lang="cs-CZ" dirty="0" smtClean="0"/>
              <a:t>HAIR?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HAVE WE GOT </a:t>
            </a:r>
            <a:r>
              <a:rPr lang="cs-CZ" dirty="0"/>
              <a:t>BREAD AND </a:t>
            </a:r>
            <a:r>
              <a:rPr lang="cs-CZ" dirty="0" smtClean="0"/>
              <a:t>BUTTER?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HAS HE GOT A BIG BROTHER?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HAVE THEY </a:t>
            </a:r>
            <a:r>
              <a:rPr lang="cs-CZ" dirty="0"/>
              <a:t>GOT SMALL </a:t>
            </a:r>
            <a:r>
              <a:rPr lang="cs-CZ" dirty="0" smtClean="0"/>
              <a:t>EARS?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HAVE I (</a:t>
            </a:r>
            <a:r>
              <a:rPr lang="cs-CZ" dirty="0" err="1" smtClean="0"/>
              <a:t>you</a:t>
            </a:r>
            <a:r>
              <a:rPr lang="cs-CZ" dirty="0" smtClean="0"/>
              <a:t>) GOT </a:t>
            </a:r>
            <a:r>
              <a:rPr lang="cs-CZ" dirty="0"/>
              <a:t>A </a:t>
            </a:r>
            <a:r>
              <a:rPr lang="cs-CZ" dirty="0" smtClean="0"/>
              <a:t>NICE JACKET?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HAS IT </a:t>
            </a:r>
            <a:r>
              <a:rPr lang="cs-CZ" dirty="0"/>
              <a:t>GOT </a:t>
            </a:r>
            <a:r>
              <a:rPr lang="cs-CZ" dirty="0" smtClean="0"/>
              <a:t>MILK?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5404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</TotalTime>
  <Words>357</Words>
  <Application>Microsoft Office PowerPoint</Application>
  <PresentationFormat>Předvádění na obrazovce (4:3)</PresentationFormat>
  <Paragraphs>76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ZŠP a ZŠS Uherský Brod  projekt č. CZ.1.07/1.4.00/21.0961  Angličtina pro 2. stupeň Č. DUMu:  VY_22_INOVACE_10_TO HAVE GOT+ - ?   Autor: Mgr. Renata Václavíčková</vt:lpstr>
      <vt:lpstr>Anotace: Prezentace slouží k procvičení slovesa to have got.                   Je určena žákům 8. ročníku.                   VM byl vytvořen v dubnu 2012.</vt:lpstr>
      <vt:lpstr>Doplň have got/has got.</vt:lpstr>
      <vt:lpstr>Vytvoř zápor. Ústně přelož. </vt:lpstr>
      <vt:lpstr>Vytvoř otázku.</vt:lpstr>
      <vt:lpstr>ŘEŠENÍ</vt:lpstr>
      <vt:lpstr>ZÁPOR.</vt:lpstr>
      <vt:lpstr>OTÁZKA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PC-1SLG</dc:creator>
  <cp:lastModifiedBy>PC-1SLG</cp:lastModifiedBy>
  <cp:revision>14</cp:revision>
  <dcterms:created xsi:type="dcterms:W3CDTF">2012-04-24T05:52:31Z</dcterms:created>
  <dcterms:modified xsi:type="dcterms:W3CDTF">2012-06-22T01:34:19Z</dcterms:modified>
</cp:coreProperties>
</file>