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5157192"/>
            <a:ext cx="6624736" cy="481608"/>
          </a:xfrm>
        </p:spPr>
        <p:txBody>
          <a:bodyPr>
            <a:noAutofit/>
          </a:bodyPr>
          <a:lstStyle/>
          <a:p>
            <a:r>
              <a:rPr lang="cs-CZ" sz="2400" dirty="0"/>
              <a:t>Autor: </a:t>
            </a:r>
            <a:r>
              <a:rPr lang="cs-CZ" sz="2400" dirty="0" err="1" smtClean="0"/>
              <a:t>mgr.</a:t>
            </a:r>
            <a:r>
              <a:rPr lang="cs-CZ" sz="2400" dirty="0" smtClean="0"/>
              <a:t> Renata </a:t>
            </a:r>
            <a:r>
              <a:rPr lang="cs-CZ" sz="2400" dirty="0" err="1"/>
              <a:t>Václavíčková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8099390" cy="2964308"/>
          </a:xfrm>
        </p:spPr>
        <p:txBody>
          <a:bodyPr/>
          <a:lstStyle/>
          <a:p>
            <a:pPr algn="ctr"/>
            <a:r>
              <a:rPr lang="cs-CZ" dirty="0"/>
              <a:t>ZŠP a ZŠS Uherský Brod</a:t>
            </a:r>
          </a:p>
          <a:p>
            <a:pPr algn="ctr"/>
            <a:r>
              <a:rPr lang="cs-CZ" dirty="0"/>
              <a:t> projekt č. CZ.1.07/1.4.00/21.0961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Angličtina pro 2. stupeň</a:t>
            </a:r>
          </a:p>
          <a:p>
            <a:pPr algn="ctr"/>
            <a:r>
              <a:rPr lang="cs-CZ" sz="1800" dirty="0"/>
              <a:t>Č. </a:t>
            </a:r>
            <a:r>
              <a:rPr lang="cs-CZ" sz="1800" dirty="0" err="1"/>
              <a:t>DUMu</a:t>
            </a:r>
            <a:r>
              <a:rPr lang="cs-CZ" sz="1800" dirty="0"/>
              <a:t>:  </a:t>
            </a:r>
            <a:r>
              <a:rPr lang="cs-CZ" sz="1800" dirty="0" smtClean="0"/>
              <a:t>VY_22_INOVACE_11_Přítomný čas prostý II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24851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767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dirty="0" smtClean="0"/>
              <a:t>Anotace: Prezentace slouží k procvičení daného učiva.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</a:t>
            </a:r>
            <a:r>
              <a:rPr lang="cs-CZ" sz="2400" dirty="0" smtClean="0"/>
              <a:t>  </a:t>
            </a:r>
            <a:r>
              <a:rPr lang="cs-CZ" sz="2400" dirty="0" smtClean="0"/>
              <a:t>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</a:t>
            </a:r>
            <a:r>
              <a:rPr lang="cs-CZ" sz="2400" dirty="0" smtClean="0"/>
              <a:t>   </a:t>
            </a:r>
            <a:r>
              <a:rPr lang="cs-CZ" sz="2400" dirty="0" smtClean="0"/>
              <a:t>VM byl vytvořen v dubnu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45390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Přelož zadané sloveso a doplň jej do vět ve správném tvaru.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5688632"/>
          </a:xfrm>
        </p:spPr>
        <p:txBody>
          <a:bodyPr>
            <a:normAutofit lnSpcReduction="10000"/>
          </a:bodyPr>
          <a:lstStyle/>
          <a:p>
            <a:r>
              <a:rPr lang="cs-CZ" sz="2000" i="1" dirty="0" smtClean="0">
                <a:solidFill>
                  <a:srgbClr val="FFFF00"/>
                </a:solidFill>
              </a:rPr>
              <a:t>HRÁT</a:t>
            </a:r>
            <a:r>
              <a:rPr lang="cs-CZ" sz="2000" dirty="0" smtClean="0"/>
              <a:t>        WE _____________ FOOTBALL.</a:t>
            </a:r>
          </a:p>
          <a:p>
            <a:pPr marL="3657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HE ______________ TABLE TENNIS.</a:t>
            </a:r>
          </a:p>
          <a:p>
            <a:pPr marL="36576" indent="0">
              <a:buNone/>
            </a:pPr>
            <a:endParaRPr lang="cs-CZ" sz="2000" dirty="0"/>
          </a:p>
          <a:p>
            <a:r>
              <a:rPr lang="cs-CZ" sz="2000" i="1" dirty="0" smtClean="0">
                <a:solidFill>
                  <a:srgbClr val="FFFF00"/>
                </a:solidFill>
              </a:rPr>
              <a:t>SLEDOVAT TV</a:t>
            </a:r>
            <a:r>
              <a:rPr lang="cs-CZ" sz="2000" i="1" dirty="0" smtClean="0"/>
              <a:t>        </a:t>
            </a:r>
            <a:r>
              <a:rPr lang="cs-CZ" sz="2000" dirty="0" smtClean="0"/>
              <a:t>THEY ____________EVERY DAY.</a:t>
            </a:r>
          </a:p>
          <a:p>
            <a:pPr marL="3657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SHE __________ EVERY  AFTERNOON.</a:t>
            </a:r>
          </a:p>
          <a:p>
            <a:pPr marL="36576" indent="0">
              <a:buNone/>
            </a:pPr>
            <a:endParaRPr lang="cs-CZ" sz="2000" dirty="0"/>
          </a:p>
          <a:p>
            <a:r>
              <a:rPr lang="cs-CZ" sz="2000" i="1" dirty="0" smtClean="0">
                <a:solidFill>
                  <a:srgbClr val="FFFF00"/>
                </a:solidFill>
              </a:rPr>
              <a:t>VAŘIT</a:t>
            </a:r>
            <a:r>
              <a:rPr lang="cs-CZ" sz="2000" i="1" dirty="0" smtClean="0"/>
              <a:t>        </a:t>
            </a:r>
            <a:r>
              <a:rPr lang="cs-CZ" sz="2000" dirty="0" smtClean="0"/>
              <a:t>I ______________ EVERY EVENING.</a:t>
            </a:r>
          </a:p>
          <a:p>
            <a:pPr marL="3657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SHE _______________ EVERY SATURDAY.</a:t>
            </a:r>
          </a:p>
          <a:p>
            <a:pPr marL="36576" indent="0">
              <a:buNone/>
            </a:pPr>
            <a:endParaRPr lang="cs-CZ" sz="2000" dirty="0" smtClean="0"/>
          </a:p>
          <a:p>
            <a:pPr marL="36576" indent="0">
              <a:buNone/>
            </a:pPr>
            <a:endParaRPr lang="cs-CZ" sz="2000" dirty="0"/>
          </a:p>
          <a:p>
            <a:r>
              <a:rPr lang="cs-CZ" sz="2000" i="1" dirty="0" smtClean="0">
                <a:solidFill>
                  <a:srgbClr val="FFFF00"/>
                </a:solidFill>
              </a:rPr>
              <a:t>PÍT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/>
              <a:t>     YOU _____________ JUICE.</a:t>
            </a:r>
          </a:p>
          <a:p>
            <a:pPr marL="3657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</a:t>
            </a:r>
            <a:r>
              <a:rPr lang="cs-CZ" sz="2000" dirty="0" smtClean="0"/>
              <a:t>   </a:t>
            </a:r>
            <a:r>
              <a:rPr lang="cs-CZ" sz="2000" dirty="0" smtClean="0"/>
              <a:t>IT ______________ MILK.</a:t>
            </a:r>
          </a:p>
          <a:p>
            <a:pPr marL="36576" indent="0">
              <a:buNone/>
            </a:pPr>
            <a:endParaRPr lang="cs-CZ" sz="2000" dirty="0" smtClean="0"/>
          </a:p>
          <a:p>
            <a:pPr marL="36576" indent="0">
              <a:buNone/>
            </a:pPr>
            <a:endParaRPr lang="cs-CZ" sz="2000" dirty="0"/>
          </a:p>
          <a:p>
            <a:r>
              <a:rPr lang="cs-CZ" sz="2000" i="1" dirty="0" smtClean="0">
                <a:solidFill>
                  <a:srgbClr val="FFFF00"/>
                </a:solidFill>
              </a:rPr>
              <a:t>PRACOVAT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/>
              <a:t>      WE _______________  IN THE GARDEN.</a:t>
            </a:r>
          </a:p>
          <a:p>
            <a:pPr marL="36576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</a:t>
            </a:r>
            <a:r>
              <a:rPr lang="cs-CZ" sz="2000" dirty="0" smtClean="0"/>
              <a:t>  </a:t>
            </a:r>
            <a:r>
              <a:rPr lang="cs-CZ" sz="2000" dirty="0" smtClean="0"/>
              <a:t>HE _______________ AT HOME.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0934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 každého sloupce vyber 1 slovo a vytvoř větu. Přelož.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1052736"/>
            <a:ext cx="8568952" cy="5073427"/>
          </a:xfrm>
        </p:spPr>
        <p:txBody>
          <a:bodyPr>
            <a:normAutofit fontScale="92500" lnSpcReduction="20000"/>
          </a:bodyPr>
          <a:lstStyle/>
          <a:p>
            <a:pPr marL="36576" indent="0">
              <a:buNone/>
            </a:pPr>
            <a:r>
              <a:rPr lang="cs-CZ" dirty="0" smtClean="0"/>
              <a:t>I                    READ</a:t>
            </a:r>
            <a:r>
              <a:rPr lang="cs-CZ" dirty="0" smtClean="0">
                <a:solidFill>
                  <a:srgbClr val="FFFF00"/>
                </a:solidFill>
              </a:rPr>
              <a:t>S</a:t>
            </a:r>
            <a:r>
              <a:rPr lang="cs-CZ" dirty="0" smtClean="0"/>
              <a:t>                TENNIS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HE                DRINK                 COFFEE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YOU             COOK</a:t>
            </a:r>
            <a:r>
              <a:rPr lang="cs-CZ" dirty="0" smtClean="0">
                <a:solidFill>
                  <a:srgbClr val="FFFF00"/>
                </a:solidFill>
              </a:rPr>
              <a:t>S </a:t>
            </a:r>
            <a:r>
              <a:rPr lang="cs-CZ" dirty="0" smtClean="0"/>
              <a:t>               IN LONDON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THEY            LIVE                     IN THE BED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SHE              SLEEP</a:t>
            </a:r>
            <a:r>
              <a:rPr lang="cs-CZ" dirty="0" smtClean="0">
                <a:solidFill>
                  <a:srgbClr val="FFFF00"/>
                </a:solidFill>
              </a:rPr>
              <a:t>S</a:t>
            </a:r>
            <a:r>
              <a:rPr lang="cs-CZ" dirty="0" smtClean="0"/>
              <a:t>               EVERY DAY</a:t>
            </a:r>
          </a:p>
          <a:p>
            <a:pPr marL="36576" indent="0">
              <a:buNone/>
            </a:pPr>
            <a:endParaRPr lang="cs-CZ" dirty="0" smtClean="0"/>
          </a:p>
          <a:p>
            <a:pPr marL="36576" indent="0">
              <a:buNone/>
            </a:pPr>
            <a:r>
              <a:rPr lang="cs-CZ" dirty="0" smtClean="0"/>
              <a:t>IT                  PLAY                    BOOKS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858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1805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Rozhodni, který tvar je správný.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145435"/>
          </a:xfrm>
        </p:spPr>
        <p:txBody>
          <a:bodyPr>
            <a:noAutofit/>
          </a:bodyPr>
          <a:lstStyle/>
          <a:p>
            <a:r>
              <a:rPr lang="cs-CZ" sz="3600" dirty="0" smtClean="0"/>
              <a:t>I </a:t>
            </a:r>
            <a:r>
              <a:rPr lang="cs-CZ" sz="3600" dirty="0" err="1" smtClean="0"/>
              <a:t>have</a:t>
            </a:r>
            <a:r>
              <a:rPr lang="cs-CZ" sz="3600" dirty="0" smtClean="0"/>
              <a:t> / has  </a:t>
            </a:r>
            <a:r>
              <a:rPr lang="cs-CZ" sz="3600" dirty="0" err="1" smtClean="0"/>
              <a:t>got</a:t>
            </a:r>
            <a:r>
              <a:rPr lang="cs-CZ" sz="3600" dirty="0" smtClean="0"/>
              <a:t>  </a:t>
            </a:r>
            <a:r>
              <a:rPr lang="cs-CZ" sz="3600" dirty="0" err="1" smtClean="0"/>
              <a:t>six</a:t>
            </a:r>
            <a:r>
              <a:rPr lang="cs-CZ" sz="3600" dirty="0" smtClean="0"/>
              <a:t>  </a:t>
            </a:r>
            <a:r>
              <a:rPr lang="cs-CZ" sz="3600" dirty="0" err="1" smtClean="0"/>
              <a:t>boxes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He </a:t>
            </a:r>
            <a:r>
              <a:rPr lang="cs-CZ" sz="3600" dirty="0" err="1" smtClean="0"/>
              <a:t>have</a:t>
            </a:r>
            <a:r>
              <a:rPr lang="cs-CZ" sz="3600" dirty="0" smtClean="0"/>
              <a:t> / has  </a:t>
            </a:r>
            <a:r>
              <a:rPr lang="cs-CZ" sz="3600" dirty="0" err="1" smtClean="0"/>
              <a:t>got</a:t>
            </a:r>
            <a:r>
              <a:rPr lang="cs-CZ" sz="3600" dirty="0" smtClean="0"/>
              <a:t>  a </a:t>
            </a:r>
            <a:r>
              <a:rPr lang="cs-CZ" sz="3600" dirty="0" err="1" smtClean="0"/>
              <a:t>friend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/ has  </a:t>
            </a:r>
            <a:r>
              <a:rPr lang="cs-CZ" sz="3600" dirty="0" err="1" smtClean="0"/>
              <a:t>got</a:t>
            </a:r>
            <a:r>
              <a:rPr lang="cs-CZ" sz="3600" dirty="0" smtClean="0"/>
              <a:t>  a big </a:t>
            </a:r>
            <a:r>
              <a:rPr lang="cs-CZ" sz="3600" dirty="0" err="1" smtClean="0"/>
              <a:t>family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/ has  </a:t>
            </a:r>
            <a:r>
              <a:rPr lang="cs-CZ" sz="3600" dirty="0" err="1" smtClean="0"/>
              <a:t>got</a:t>
            </a:r>
            <a:r>
              <a:rPr lang="cs-CZ" sz="3600" dirty="0" smtClean="0"/>
              <a:t>  a </a:t>
            </a:r>
            <a:r>
              <a:rPr lang="cs-CZ" sz="3600" dirty="0" err="1" smtClean="0"/>
              <a:t>small</a:t>
            </a:r>
            <a:r>
              <a:rPr lang="cs-CZ" sz="3600" dirty="0" smtClean="0"/>
              <a:t>  </a:t>
            </a:r>
            <a:r>
              <a:rPr lang="cs-CZ" sz="3600" dirty="0" err="1" smtClean="0"/>
              <a:t>sister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/ has  </a:t>
            </a:r>
            <a:r>
              <a:rPr lang="cs-CZ" sz="3600" dirty="0" err="1" smtClean="0"/>
              <a:t>got</a:t>
            </a:r>
            <a:r>
              <a:rPr lang="cs-CZ" sz="3600" dirty="0" smtClean="0"/>
              <a:t>  a </a:t>
            </a:r>
            <a:r>
              <a:rPr lang="cs-CZ" sz="3600" dirty="0" err="1" smtClean="0"/>
              <a:t>good</a:t>
            </a:r>
            <a:r>
              <a:rPr lang="cs-CZ" sz="3600" dirty="0" smtClean="0"/>
              <a:t>  </a:t>
            </a:r>
            <a:r>
              <a:rPr lang="cs-CZ" sz="3600" dirty="0" err="1" smtClean="0"/>
              <a:t>day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/ has  </a:t>
            </a:r>
            <a:r>
              <a:rPr lang="cs-CZ" sz="3600" dirty="0" err="1" smtClean="0"/>
              <a:t>got</a:t>
            </a:r>
            <a:r>
              <a:rPr lang="cs-CZ" sz="3600" dirty="0" smtClean="0"/>
              <a:t>  a </a:t>
            </a:r>
            <a:r>
              <a:rPr lang="cs-CZ" sz="3600" dirty="0" err="1" smtClean="0"/>
              <a:t>new</a:t>
            </a:r>
            <a:r>
              <a:rPr lang="cs-CZ" sz="3600" dirty="0" smtClean="0"/>
              <a:t> </a:t>
            </a:r>
            <a:r>
              <a:rPr lang="cs-CZ" sz="3600" dirty="0" err="1" smtClean="0"/>
              <a:t>teacher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/ has  </a:t>
            </a:r>
            <a:r>
              <a:rPr lang="cs-CZ" sz="3600" dirty="0" err="1" smtClean="0"/>
              <a:t>got</a:t>
            </a:r>
            <a:r>
              <a:rPr lang="cs-CZ" sz="3600" dirty="0" smtClean="0"/>
              <a:t>  hot </a:t>
            </a:r>
            <a:r>
              <a:rPr lang="cs-CZ" sz="3600" dirty="0" err="1" smtClean="0"/>
              <a:t>milk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2901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19256" cy="5217443"/>
          </a:xfrm>
        </p:spPr>
        <p:txBody>
          <a:bodyPr>
            <a:normAutofit fontScale="62500" lnSpcReduction="20000"/>
          </a:bodyPr>
          <a:lstStyle/>
          <a:p>
            <a:r>
              <a:rPr lang="cs-CZ" sz="3200" i="1" dirty="0" smtClean="0">
                <a:solidFill>
                  <a:srgbClr val="FFFF00"/>
                </a:solidFill>
              </a:rPr>
              <a:t>PLAY</a:t>
            </a:r>
            <a:r>
              <a:rPr lang="cs-CZ" sz="3200" dirty="0" smtClean="0"/>
              <a:t>       </a:t>
            </a:r>
            <a:r>
              <a:rPr lang="cs-CZ" sz="3200" dirty="0"/>
              <a:t>WE </a:t>
            </a:r>
            <a:r>
              <a:rPr lang="cs-CZ" sz="3200" dirty="0" smtClean="0"/>
              <a:t>PLAY </a:t>
            </a:r>
            <a:r>
              <a:rPr lang="cs-CZ" sz="3200" dirty="0"/>
              <a:t>FOOTBALL.</a:t>
            </a:r>
          </a:p>
          <a:p>
            <a:pPr marL="36576" indent="0">
              <a:buNone/>
            </a:pPr>
            <a:r>
              <a:rPr lang="cs-CZ" sz="3200" dirty="0"/>
              <a:t>                     </a:t>
            </a:r>
            <a:r>
              <a:rPr lang="cs-CZ" sz="3200" dirty="0" smtClean="0"/>
              <a:t> </a:t>
            </a:r>
            <a:r>
              <a:rPr lang="cs-CZ" sz="3200" dirty="0"/>
              <a:t>HE </a:t>
            </a:r>
            <a:r>
              <a:rPr lang="cs-CZ" sz="3200" dirty="0" smtClean="0"/>
              <a:t>PLAYS </a:t>
            </a:r>
            <a:r>
              <a:rPr lang="cs-CZ" sz="3200" dirty="0"/>
              <a:t>TABLE TENNIS.</a:t>
            </a:r>
          </a:p>
          <a:p>
            <a:pPr marL="36576" indent="0">
              <a:buNone/>
            </a:pPr>
            <a:endParaRPr lang="cs-CZ" sz="3200" dirty="0"/>
          </a:p>
          <a:p>
            <a:r>
              <a:rPr lang="cs-CZ" sz="3200" i="1" dirty="0" smtClean="0">
                <a:solidFill>
                  <a:srgbClr val="FFFF00"/>
                </a:solidFill>
              </a:rPr>
              <a:t>WATCH TV</a:t>
            </a:r>
            <a:r>
              <a:rPr lang="cs-CZ" sz="3200" i="1" dirty="0" smtClean="0"/>
              <a:t>    </a:t>
            </a:r>
            <a:r>
              <a:rPr lang="cs-CZ" sz="3200" dirty="0"/>
              <a:t>THEY </a:t>
            </a:r>
            <a:r>
              <a:rPr lang="cs-CZ" sz="3200" dirty="0" smtClean="0"/>
              <a:t>WATCH TV EVERY </a:t>
            </a:r>
            <a:r>
              <a:rPr lang="cs-CZ" sz="3200" dirty="0"/>
              <a:t>DAY.</a:t>
            </a:r>
          </a:p>
          <a:p>
            <a:pPr marL="36576" indent="0">
              <a:buNone/>
            </a:pPr>
            <a:r>
              <a:rPr lang="cs-CZ" sz="3200" dirty="0"/>
              <a:t>                            </a:t>
            </a:r>
            <a:r>
              <a:rPr lang="cs-CZ" sz="3200" dirty="0" smtClean="0"/>
              <a:t>SHE WATCHES TV </a:t>
            </a:r>
            <a:r>
              <a:rPr lang="cs-CZ" sz="3200" dirty="0"/>
              <a:t>EVERY  AFTERNOON.</a:t>
            </a:r>
          </a:p>
          <a:p>
            <a:pPr marL="36576" indent="0">
              <a:buNone/>
            </a:pPr>
            <a:endParaRPr lang="cs-CZ" sz="3200" i="1" dirty="0"/>
          </a:p>
          <a:p>
            <a:r>
              <a:rPr lang="cs-CZ" sz="3200" i="1" dirty="0" smtClean="0">
                <a:solidFill>
                  <a:srgbClr val="FFFF00"/>
                </a:solidFill>
              </a:rPr>
              <a:t>COOK</a:t>
            </a:r>
            <a:r>
              <a:rPr lang="cs-CZ" sz="3200" i="1" dirty="0" smtClean="0"/>
              <a:t>       </a:t>
            </a:r>
            <a:r>
              <a:rPr lang="cs-CZ" sz="3200" dirty="0"/>
              <a:t>I </a:t>
            </a:r>
            <a:r>
              <a:rPr lang="cs-CZ" sz="3200" dirty="0" smtClean="0"/>
              <a:t>COOK </a:t>
            </a:r>
            <a:r>
              <a:rPr lang="cs-CZ" sz="3200" dirty="0"/>
              <a:t>EVERY EVENING.</a:t>
            </a:r>
          </a:p>
          <a:p>
            <a:pPr marL="36576" indent="0">
              <a:buNone/>
            </a:pPr>
            <a:r>
              <a:rPr lang="cs-CZ" sz="3200" dirty="0"/>
              <a:t>                      </a:t>
            </a:r>
            <a:r>
              <a:rPr lang="cs-CZ" sz="3200" dirty="0" smtClean="0"/>
              <a:t> </a:t>
            </a:r>
            <a:r>
              <a:rPr lang="cs-CZ" sz="3200" dirty="0"/>
              <a:t>SHE </a:t>
            </a:r>
            <a:r>
              <a:rPr lang="cs-CZ" sz="3200" dirty="0" smtClean="0"/>
              <a:t>COOKS </a:t>
            </a:r>
            <a:r>
              <a:rPr lang="cs-CZ" sz="3200" dirty="0"/>
              <a:t>EVERY SATURDAY.</a:t>
            </a:r>
          </a:p>
          <a:p>
            <a:pPr marL="36576" indent="0">
              <a:buNone/>
            </a:pPr>
            <a:endParaRPr lang="cs-CZ" sz="3200" dirty="0"/>
          </a:p>
          <a:p>
            <a:pPr marL="36576" indent="0">
              <a:buNone/>
            </a:pPr>
            <a:endParaRPr lang="cs-CZ" sz="3200" dirty="0"/>
          </a:p>
          <a:p>
            <a:r>
              <a:rPr lang="cs-CZ" sz="3200" i="1" dirty="0" smtClean="0">
                <a:solidFill>
                  <a:srgbClr val="FFFF00"/>
                </a:solidFill>
              </a:rPr>
              <a:t>DRINK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smtClean="0"/>
              <a:t>     </a:t>
            </a:r>
            <a:r>
              <a:rPr lang="cs-CZ" sz="3200" dirty="0"/>
              <a:t>YOU </a:t>
            </a:r>
            <a:r>
              <a:rPr lang="cs-CZ" sz="3200" dirty="0" smtClean="0"/>
              <a:t>DRINK </a:t>
            </a:r>
            <a:r>
              <a:rPr lang="cs-CZ" sz="3200" dirty="0"/>
              <a:t>JUICE.</a:t>
            </a:r>
          </a:p>
          <a:p>
            <a:pPr marL="36576" indent="0">
              <a:buNone/>
            </a:pPr>
            <a:r>
              <a:rPr lang="cs-CZ" sz="3200" dirty="0"/>
              <a:t>               </a:t>
            </a:r>
            <a:r>
              <a:rPr lang="cs-CZ" sz="3200" dirty="0" smtClean="0"/>
              <a:t>        </a:t>
            </a:r>
            <a:r>
              <a:rPr lang="cs-CZ" sz="3200" dirty="0"/>
              <a:t>IT </a:t>
            </a:r>
            <a:r>
              <a:rPr lang="cs-CZ" sz="3200" dirty="0" smtClean="0"/>
              <a:t>DRINKS </a:t>
            </a:r>
            <a:r>
              <a:rPr lang="cs-CZ" sz="3200" dirty="0"/>
              <a:t>MILK.</a:t>
            </a:r>
          </a:p>
          <a:p>
            <a:pPr marL="36576" indent="0">
              <a:buNone/>
            </a:pPr>
            <a:endParaRPr lang="cs-CZ" sz="3200" dirty="0"/>
          </a:p>
          <a:p>
            <a:pPr marL="36576" indent="0">
              <a:buNone/>
            </a:pPr>
            <a:endParaRPr lang="cs-CZ" sz="3200" dirty="0"/>
          </a:p>
          <a:p>
            <a:r>
              <a:rPr lang="cs-CZ" sz="3200" i="1" dirty="0" smtClean="0">
                <a:solidFill>
                  <a:srgbClr val="FFFF00"/>
                </a:solidFill>
              </a:rPr>
              <a:t>WORK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3200" dirty="0" smtClean="0"/>
              <a:t>      </a:t>
            </a:r>
            <a:r>
              <a:rPr lang="cs-CZ" sz="3200" dirty="0"/>
              <a:t>WE </a:t>
            </a:r>
            <a:r>
              <a:rPr lang="cs-CZ" sz="3200" dirty="0" smtClean="0"/>
              <a:t>WORK  </a:t>
            </a:r>
            <a:r>
              <a:rPr lang="cs-CZ" sz="3200" dirty="0"/>
              <a:t>IN THE GARDEN.</a:t>
            </a:r>
          </a:p>
          <a:p>
            <a:pPr marL="36576" indent="0">
              <a:buNone/>
            </a:pPr>
            <a:r>
              <a:rPr lang="cs-CZ" sz="3200" dirty="0"/>
              <a:t>                       </a:t>
            </a:r>
            <a:r>
              <a:rPr lang="cs-CZ" sz="3200" dirty="0" smtClean="0"/>
              <a:t> </a:t>
            </a:r>
            <a:r>
              <a:rPr lang="cs-CZ" sz="3200" dirty="0"/>
              <a:t>HE </a:t>
            </a:r>
            <a:r>
              <a:rPr lang="cs-CZ" sz="3200" dirty="0" smtClean="0"/>
              <a:t>WORKS </a:t>
            </a:r>
            <a:r>
              <a:rPr lang="cs-CZ" sz="3200" dirty="0"/>
              <a:t>AT HOME.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6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6207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MOŽNÁ ŘEŠENÍ…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7467600" cy="5001419"/>
          </a:xfrm>
        </p:spPr>
        <p:txBody>
          <a:bodyPr>
            <a:normAutofit/>
          </a:bodyPr>
          <a:lstStyle/>
          <a:p>
            <a:r>
              <a:rPr lang="cs-CZ" sz="2000" dirty="0" smtClean="0"/>
              <a:t>I DRINK COFFEE.   PIJU KÁVU.</a:t>
            </a:r>
          </a:p>
          <a:p>
            <a:r>
              <a:rPr lang="cs-CZ" sz="2000" dirty="0" smtClean="0"/>
              <a:t>HE READS BOOKS.  ČTE KNIHY.</a:t>
            </a:r>
          </a:p>
          <a:p>
            <a:r>
              <a:rPr lang="cs-CZ" sz="2000" dirty="0" smtClean="0"/>
              <a:t>YOU PLAY TENNIS.  HRAJEŠ/HRAJETE TENIS.</a:t>
            </a:r>
          </a:p>
          <a:p>
            <a:r>
              <a:rPr lang="cs-CZ" sz="2000" dirty="0" smtClean="0"/>
              <a:t>THEY LIVE IN LONDON.  ŽIJÍ V LONDÝNĚ.</a:t>
            </a:r>
          </a:p>
          <a:p>
            <a:r>
              <a:rPr lang="cs-CZ" sz="2000" dirty="0" smtClean="0"/>
              <a:t>SHE COOKS EVERY DAY.  VAŘÍ KAŽDÝ DEN.</a:t>
            </a:r>
          </a:p>
          <a:p>
            <a:r>
              <a:rPr lang="cs-CZ" sz="2000" dirty="0" smtClean="0"/>
              <a:t>IT SLEEPS IN THE BED.  SPÁVÁ V POSTELI.</a:t>
            </a:r>
          </a:p>
          <a:p>
            <a:pPr marL="36576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5790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7467600" cy="5361459"/>
          </a:xfrm>
        </p:spPr>
        <p:txBody>
          <a:bodyPr/>
          <a:lstStyle/>
          <a:p>
            <a:r>
              <a:rPr lang="cs-CZ" sz="3200" dirty="0"/>
              <a:t>I </a:t>
            </a:r>
            <a:r>
              <a:rPr lang="cs-CZ" sz="3200" dirty="0" err="1"/>
              <a:t>have</a:t>
            </a:r>
            <a:r>
              <a:rPr lang="cs-CZ" sz="3200" dirty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 </a:t>
            </a:r>
            <a:r>
              <a:rPr lang="cs-CZ" sz="3200" dirty="0" err="1"/>
              <a:t>six</a:t>
            </a:r>
            <a:r>
              <a:rPr lang="cs-CZ" sz="3200" dirty="0"/>
              <a:t>  </a:t>
            </a:r>
            <a:r>
              <a:rPr lang="cs-CZ" sz="3200" dirty="0" err="1"/>
              <a:t>boxes</a:t>
            </a:r>
            <a:r>
              <a:rPr lang="cs-CZ" sz="3200" dirty="0"/>
              <a:t>.</a:t>
            </a:r>
          </a:p>
          <a:p>
            <a:r>
              <a:rPr lang="cs-CZ" sz="3200" dirty="0"/>
              <a:t>He </a:t>
            </a:r>
            <a:r>
              <a:rPr lang="cs-CZ" sz="3200" dirty="0" smtClean="0"/>
              <a:t>has  </a:t>
            </a:r>
            <a:r>
              <a:rPr lang="cs-CZ" sz="3200" dirty="0" err="1"/>
              <a:t>got</a:t>
            </a:r>
            <a:r>
              <a:rPr lang="cs-CZ" sz="3200" dirty="0"/>
              <a:t>  a </a:t>
            </a:r>
            <a:r>
              <a:rPr lang="cs-CZ" sz="3200" dirty="0" err="1"/>
              <a:t>friend</a:t>
            </a:r>
            <a:r>
              <a:rPr lang="cs-CZ" sz="3200" dirty="0"/>
              <a:t>.</a:t>
            </a:r>
          </a:p>
          <a:p>
            <a:r>
              <a:rPr lang="cs-CZ" sz="3200" dirty="0" err="1"/>
              <a:t>You</a:t>
            </a:r>
            <a:r>
              <a:rPr lang="cs-CZ" sz="3200" dirty="0"/>
              <a:t> </a:t>
            </a:r>
            <a:r>
              <a:rPr lang="cs-CZ" sz="3200" dirty="0" err="1"/>
              <a:t>have</a:t>
            </a:r>
            <a:r>
              <a:rPr lang="cs-CZ" sz="3200" dirty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 </a:t>
            </a:r>
            <a:r>
              <a:rPr lang="cs-CZ" sz="3200" dirty="0"/>
              <a:t>a big </a:t>
            </a:r>
            <a:r>
              <a:rPr lang="cs-CZ" sz="3200" dirty="0" err="1"/>
              <a:t>family</a:t>
            </a:r>
            <a:r>
              <a:rPr lang="cs-CZ" sz="3200" dirty="0"/>
              <a:t>.</a:t>
            </a:r>
          </a:p>
          <a:p>
            <a:r>
              <a:rPr lang="cs-CZ" sz="3200" dirty="0" err="1"/>
              <a:t>She</a:t>
            </a:r>
            <a:r>
              <a:rPr lang="cs-CZ" sz="3200" dirty="0"/>
              <a:t> </a:t>
            </a:r>
            <a:r>
              <a:rPr lang="cs-CZ" sz="3200" dirty="0" smtClean="0"/>
              <a:t>has  </a:t>
            </a:r>
            <a:r>
              <a:rPr lang="cs-CZ" sz="3200" dirty="0" err="1"/>
              <a:t>got</a:t>
            </a:r>
            <a:r>
              <a:rPr lang="cs-CZ" sz="3200" dirty="0"/>
              <a:t>  a </a:t>
            </a:r>
            <a:r>
              <a:rPr lang="cs-CZ" sz="3200" dirty="0" err="1"/>
              <a:t>small</a:t>
            </a:r>
            <a:r>
              <a:rPr lang="cs-CZ" sz="3200" dirty="0"/>
              <a:t>  </a:t>
            </a:r>
            <a:r>
              <a:rPr lang="cs-CZ" sz="3200" dirty="0" err="1"/>
              <a:t>sister</a:t>
            </a:r>
            <a:r>
              <a:rPr lang="cs-CZ" sz="3200" dirty="0"/>
              <a:t>.</a:t>
            </a:r>
          </a:p>
          <a:p>
            <a:r>
              <a:rPr lang="cs-CZ" sz="3200" dirty="0" err="1"/>
              <a:t>We</a:t>
            </a:r>
            <a:r>
              <a:rPr lang="cs-CZ" sz="3200" dirty="0"/>
              <a:t> </a:t>
            </a:r>
            <a:r>
              <a:rPr lang="cs-CZ" sz="3200" dirty="0" err="1"/>
              <a:t>have</a:t>
            </a:r>
            <a:r>
              <a:rPr lang="cs-CZ" sz="3200" dirty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 </a:t>
            </a:r>
            <a:r>
              <a:rPr lang="cs-CZ" sz="3200" dirty="0"/>
              <a:t>a </a:t>
            </a:r>
            <a:r>
              <a:rPr lang="cs-CZ" sz="3200" dirty="0" err="1"/>
              <a:t>good</a:t>
            </a:r>
            <a:r>
              <a:rPr lang="cs-CZ" sz="3200" dirty="0"/>
              <a:t>  </a:t>
            </a:r>
            <a:r>
              <a:rPr lang="cs-CZ" sz="3200" dirty="0" err="1"/>
              <a:t>day</a:t>
            </a:r>
            <a:r>
              <a:rPr lang="cs-CZ" sz="3200" dirty="0"/>
              <a:t>.</a:t>
            </a:r>
          </a:p>
          <a:p>
            <a:r>
              <a:rPr lang="cs-CZ" sz="3200" dirty="0" err="1"/>
              <a:t>They</a:t>
            </a:r>
            <a:r>
              <a:rPr lang="cs-CZ" sz="3200" dirty="0"/>
              <a:t> </a:t>
            </a:r>
            <a:r>
              <a:rPr lang="cs-CZ" sz="3200" dirty="0" err="1"/>
              <a:t>have</a:t>
            </a:r>
            <a:r>
              <a:rPr lang="cs-CZ" sz="3200" dirty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 </a:t>
            </a:r>
            <a:r>
              <a:rPr lang="cs-CZ" sz="3200" dirty="0"/>
              <a:t>a </a:t>
            </a:r>
            <a:r>
              <a:rPr lang="cs-CZ" sz="3200" dirty="0" err="1"/>
              <a:t>new</a:t>
            </a:r>
            <a:r>
              <a:rPr lang="cs-CZ" sz="3200" dirty="0"/>
              <a:t> </a:t>
            </a:r>
            <a:r>
              <a:rPr lang="cs-CZ" sz="3200" dirty="0" err="1"/>
              <a:t>teacher</a:t>
            </a:r>
            <a:r>
              <a:rPr lang="cs-CZ" sz="3200" dirty="0"/>
              <a:t>.</a:t>
            </a:r>
          </a:p>
          <a:p>
            <a:r>
              <a:rPr lang="cs-CZ" sz="3200" dirty="0" err="1"/>
              <a:t>It</a:t>
            </a:r>
            <a:r>
              <a:rPr lang="cs-CZ" sz="3200" dirty="0"/>
              <a:t> </a:t>
            </a:r>
            <a:r>
              <a:rPr lang="cs-CZ" sz="3200" dirty="0" smtClean="0"/>
              <a:t>has </a:t>
            </a:r>
            <a:r>
              <a:rPr lang="cs-CZ" sz="3200" dirty="0" err="1" smtClean="0"/>
              <a:t>got</a:t>
            </a:r>
            <a:r>
              <a:rPr lang="cs-CZ" sz="3200" dirty="0" smtClean="0"/>
              <a:t>  </a:t>
            </a:r>
            <a:r>
              <a:rPr lang="cs-CZ" sz="3200" dirty="0"/>
              <a:t>hot </a:t>
            </a:r>
            <a:r>
              <a:rPr lang="cs-CZ" sz="3200" dirty="0" err="1"/>
              <a:t>milk</a:t>
            </a:r>
            <a:r>
              <a:rPr lang="cs-CZ" sz="32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625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137</TotalTime>
  <Words>370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Autor: mgr. Renata Václavíčková </vt:lpstr>
      <vt:lpstr>Anotace: Prezentace slouží k procvičení daného učiva.                 Je určena žákům 9. ročníku.                 VM byl vytvořen v dubnu 2012.</vt:lpstr>
      <vt:lpstr>Přelož zadané sloveso a doplň jej do vět ve správném tvaru.</vt:lpstr>
      <vt:lpstr>Z každého sloupce vyber 1 slovo a vytvoř větu. Přelož.</vt:lpstr>
      <vt:lpstr>Rozhodni, který tvar je správný.</vt:lpstr>
      <vt:lpstr>ŘEŠENÍ</vt:lpstr>
      <vt:lpstr>MOŽNÁ ŘEŠENÍ…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Autor: Renata Václavíčková</dc:title>
  <dc:creator>PC-1SLG</dc:creator>
  <cp:lastModifiedBy>PC-1SLG</cp:lastModifiedBy>
  <cp:revision>9</cp:revision>
  <dcterms:created xsi:type="dcterms:W3CDTF">2012-04-26T03:58:07Z</dcterms:created>
  <dcterms:modified xsi:type="dcterms:W3CDTF">2012-06-22T01:38:31Z</dcterms:modified>
</cp:coreProperties>
</file>