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56" r:id="rId2"/>
    <p:sldId id="257" r:id="rId3"/>
    <p:sldId id="265" r:id="rId4"/>
    <p:sldId id="263" r:id="rId5"/>
    <p:sldId id="262" r:id="rId6"/>
    <p:sldId id="264" r:id="rId7"/>
    <p:sldId id="259" r:id="rId8"/>
    <p:sldId id="266" r:id="rId9"/>
    <p:sldId id="260" r:id="rId10"/>
    <p:sldId id="261" r:id="rId11"/>
    <p:sldId id="267" r:id="rId12"/>
    <p:sldId id="268" r:id="rId13"/>
    <p:sldId id="258" r:id="rId14"/>
    <p:sldId id="269" r:id="rId15"/>
    <p:sldId id="271" r:id="rId16"/>
    <p:sldId id="270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545" autoAdjust="0"/>
  </p:normalViewPr>
  <p:slideViewPr>
    <p:cSldViewPr>
      <p:cViewPr varScale="1">
        <p:scale>
          <a:sx n="83" d="100"/>
          <a:sy n="83" d="100"/>
        </p:scale>
        <p:origin x="-99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09FE97-AF50-4036-BCF5-BF72A1581A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87E487-7065-41B6-A665-6C403E97EC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0682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87E487-7065-41B6-A665-6C403E97EC3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6801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54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837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366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52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348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290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487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130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572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181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722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84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459482"/>
          </a:xfrm>
        </p:spPr>
        <p:txBody>
          <a:bodyPr>
            <a:normAutofit fontScale="90000"/>
          </a:bodyPr>
          <a:lstStyle/>
          <a:p>
            <a:pPr marL="0" indent="0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ZŠP a ZŠS Uherský Brod</a:t>
            </a:r>
            <a:br>
              <a:rPr lang="cs-CZ" sz="2400" dirty="0" smtClean="0"/>
            </a:br>
            <a:r>
              <a:rPr lang="cs-CZ" sz="2400" dirty="0" smtClean="0"/>
              <a:t> projekt č. CZ.1.07/1.4.00/21.0961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Angličtina pro 2. stupeň</a:t>
            </a:r>
            <a:br>
              <a:rPr lang="cs-CZ" sz="2400" dirty="0" smtClean="0"/>
            </a:br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 VY_22_INOVACE_12_NATURE 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Autor: </a:t>
            </a:r>
            <a:r>
              <a:rPr lang="cs-CZ" sz="2400" dirty="0" smtClean="0"/>
              <a:t>Mgr. Renata </a:t>
            </a:r>
            <a:r>
              <a:rPr lang="cs-CZ" sz="2400" dirty="0" err="1" smtClean="0"/>
              <a:t>Václavíčková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943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Anotace: Prezentace slouží k osvojení a procvičení slovní zásoby.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Je určena žákům 9. ročníku.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VM byl vytvořen v květnu 2012.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0417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NATURE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4784"/>
            <a:ext cx="5616624" cy="4752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221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FOREST</a:t>
            </a:r>
            <a:endParaRPr lang="cs-CZ" dirty="0"/>
          </a:p>
        </p:txBody>
      </p:sp>
      <p:pic>
        <p:nvPicPr>
          <p:cNvPr id="2050" name="Picture 2" descr="C:\Users\PC-1SLG\AppData\Local\Microsoft\Windows\Temporary Internet Files\Content.IE5\GEKSD6YK\MP9004013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204" y="1863204"/>
            <a:ext cx="3131591" cy="31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-1SLG\AppData\Local\Microsoft\Windows\Temporary Internet Files\Content.IE5\GEKSD6YK\MP90040135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340768"/>
            <a:ext cx="583264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81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HILL</a:t>
            </a:r>
            <a:endParaRPr lang="cs-CZ" dirty="0"/>
          </a:p>
        </p:txBody>
      </p:sp>
      <p:pic>
        <p:nvPicPr>
          <p:cNvPr id="1028" name="Picture 4" descr="C:\Users\PC-1SLG\AppData\Local\Microsoft\Windows\Temporary Internet Files\Content.IE5\B7GGRLT7\MP900433708[2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340768"/>
            <a:ext cx="554461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44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GRASS</a:t>
            </a:r>
            <a:endParaRPr lang="cs-CZ" dirty="0"/>
          </a:p>
        </p:txBody>
      </p:sp>
      <p:pic>
        <p:nvPicPr>
          <p:cNvPr id="3074" name="Picture 2" descr="C:\Users\PC-1SLG\AppData\Local\Microsoft\Windows\Temporary Internet Files\Content.IE5\E7QHI16Y\MP90042305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28800"/>
            <a:ext cx="5904656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59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FLOWER</a:t>
            </a:r>
            <a:endParaRPr lang="cs-CZ" dirty="0"/>
          </a:p>
        </p:txBody>
      </p:sp>
      <p:pic>
        <p:nvPicPr>
          <p:cNvPr id="3" name="Picture 2" descr="C:\Users\PC-1SLG\AppData\Local\Microsoft\Windows\Temporary Internet Files\Content.IE5\B7GGRLT7\MP9004337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12776"/>
            <a:ext cx="396044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27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TREE</a:t>
            </a:r>
            <a:endParaRPr lang="cs-CZ" dirty="0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68760"/>
            <a:ext cx="5760640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216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SUN</a:t>
            </a:r>
            <a:endParaRPr lang="cs-CZ" dirty="0"/>
          </a:p>
        </p:txBody>
      </p:sp>
      <p:pic>
        <p:nvPicPr>
          <p:cNvPr id="3" name="Picture 2" descr="C:\Users\PC-1SLG\AppData\Local\Microsoft\Windows\Temporary Internet Files\Content.IE5\MQSLIR1X\MP9004010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84784"/>
            <a:ext cx="4824536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05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RIVER</a:t>
            </a:r>
            <a:endParaRPr lang="cs-CZ" dirty="0"/>
          </a:p>
        </p:txBody>
      </p:sp>
      <p:pic>
        <p:nvPicPr>
          <p:cNvPr id="3" name="Picture 4" descr="C:\Users\PC-1SLG\AppData\Local\Microsoft\Windows\Temporary Internet Files\Content.IE5\GEKSD6YK\MP9004242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56792"/>
            <a:ext cx="568863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352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SKY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600200"/>
            <a:ext cx="4752528" cy="492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409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CLOUD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40768"/>
            <a:ext cx="6048672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886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STONE</a:t>
            </a:r>
            <a:endParaRPr lang="cs-CZ" dirty="0"/>
          </a:p>
        </p:txBody>
      </p:sp>
      <p:pic>
        <p:nvPicPr>
          <p:cNvPr id="3" name="Picture 4" descr="C:\Users\PC-1SLG\AppData\Local\Microsoft\Windows\Temporary Internet Files\Content.IE5\B7GGRLT7\MP9003993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12776"/>
            <a:ext cx="4320480" cy="485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36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Co k sobě patří?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145435"/>
          </a:xfrm>
        </p:spPr>
        <p:txBody>
          <a:bodyPr>
            <a:normAutofit/>
          </a:bodyPr>
          <a:lstStyle/>
          <a:p>
            <a:r>
              <a:rPr lang="cs-CZ" dirty="0" smtClean="0"/>
              <a:t>GRASS</a:t>
            </a:r>
          </a:p>
          <a:p>
            <a:r>
              <a:rPr lang="cs-CZ" dirty="0" smtClean="0"/>
              <a:t>TREE</a:t>
            </a:r>
          </a:p>
          <a:p>
            <a:r>
              <a:rPr lang="cs-CZ" dirty="0" smtClean="0"/>
              <a:t>FLOWER</a:t>
            </a:r>
          </a:p>
          <a:p>
            <a:r>
              <a:rPr lang="cs-CZ" dirty="0" smtClean="0"/>
              <a:t>SUN</a:t>
            </a:r>
          </a:p>
          <a:p>
            <a:r>
              <a:rPr lang="cs-CZ" dirty="0" smtClean="0"/>
              <a:t>SKY</a:t>
            </a:r>
          </a:p>
          <a:p>
            <a:r>
              <a:rPr lang="cs-CZ" dirty="0" smtClean="0"/>
              <a:t>CLOUD</a:t>
            </a:r>
          </a:p>
          <a:p>
            <a:r>
              <a:rPr lang="cs-CZ" dirty="0" smtClean="0"/>
              <a:t>RIVER</a:t>
            </a:r>
          </a:p>
          <a:p>
            <a:r>
              <a:rPr lang="cs-CZ" dirty="0" smtClean="0"/>
              <a:t>NATURE</a:t>
            </a:r>
          </a:p>
          <a:p>
            <a:r>
              <a:rPr lang="cs-CZ" dirty="0" smtClean="0"/>
              <a:t>HILL</a:t>
            </a:r>
          </a:p>
          <a:p>
            <a:r>
              <a:rPr lang="cs-CZ" dirty="0" smtClean="0"/>
              <a:t>FOREST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145435"/>
          </a:xfrm>
        </p:spPr>
        <p:txBody>
          <a:bodyPr>
            <a:normAutofit/>
          </a:bodyPr>
          <a:lstStyle/>
          <a:p>
            <a:r>
              <a:rPr lang="cs-CZ" dirty="0" smtClean="0"/>
              <a:t>SLUNCE</a:t>
            </a:r>
          </a:p>
          <a:p>
            <a:r>
              <a:rPr lang="cs-CZ" dirty="0" smtClean="0"/>
              <a:t>KOPEC</a:t>
            </a:r>
          </a:p>
          <a:p>
            <a:r>
              <a:rPr lang="cs-CZ" dirty="0" smtClean="0"/>
              <a:t>ŘEKA</a:t>
            </a:r>
          </a:p>
          <a:p>
            <a:r>
              <a:rPr lang="cs-CZ" dirty="0" smtClean="0"/>
              <a:t>TRÁVA</a:t>
            </a:r>
          </a:p>
          <a:p>
            <a:r>
              <a:rPr lang="cs-CZ" dirty="0" smtClean="0"/>
              <a:t>PŘÍRODA</a:t>
            </a:r>
          </a:p>
          <a:p>
            <a:r>
              <a:rPr lang="cs-CZ" dirty="0" smtClean="0"/>
              <a:t>LES</a:t>
            </a:r>
          </a:p>
          <a:p>
            <a:r>
              <a:rPr lang="cs-CZ" dirty="0" smtClean="0"/>
              <a:t>STROM</a:t>
            </a:r>
          </a:p>
          <a:p>
            <a:r>
              <a:rPr lang="cs-CZ" dirty="0" smtClean="0"/>
              <a:t>MRAK</a:t>
            </a:r>
          </a:p>
          <a:p>
            <a:r>
              <a:rPr lang="cs-CZ" dirty="0" smtClean="0"/>
              <a:t>KVĚTINA</a:t>
            </a:r>
          </a:p>
          <a:p>
            <a:r>
              <a:rPr lang="cs-CZ" dirty="0" smtClean="0"/>
              <a:t>NEBE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616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Doplňovačka s tajenkou.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2458616" cy="514543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SLUNCE</a:t>
            </a:r>
          </a:p>
          <a:p>
            <a:endParaRPr lang="cs-CZ" dirty="0"/>
          </a:p>
          <a:p>
            <a:r>
              <a:rPr lang="cs-CZ" dirty="0" smtClean="0"/>
              <a:t>TRÁVA</a:t>
            </a:r>
          </a:p>
          <a:p>
            <a:endParaRPr lang="cs-CZ" dirty="0"/>
          </a:p>
          <a:p>
            <a:r>
              <a:rPr lang="cs-CZ" dirty="0" smtClean="0"/>
              <a:t>STROM</a:t>
            </a:r>
          </a:p>
          <a:p>
            <a:endParaRPr lang="cs-CZ" dirty="0"/>
          </a:p>
          <a:p>
            <a:r>
              <a:rPr lang="cs-CZ" dirty="0" smtClean="0"/>
              <a:t>MRAK</a:t>
            </a:r>
          </a:p>
          <a:p>
            <a:endParaRPr lang="cs-CZ" dirty="0"/>
          </a:p>
          <a:p>
            <a:r>
              <a:rPr lang="cs-CZ" dirty="0" smtClean="0"/>
              <a:t>ŘEKA</a:t>
            </a:r>
          </a:p>
          <a:p>
            <a:endParaRPr lang="cs-CZ" dirty="0"/>
          </a:p>
          <a:p>
            <a:r>
              <a:rPr lang="cs-CZ" dirty="0" smtClean="0"/>
              <a:t>KVĚTINA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131840" y="980728"/>
            <a:ext cx="5554960" cy="514543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___  ___  </a:t>
            </a:r>
            <a:r>
              <a:rPr lang="cs-CZ" dirty="0" smtClean="0">
                <a:solidFill>
                  <a:srgbClr val="FFC000"/>
                </a:solidFill>
              </a:rPr>
              <a:t>___</a:t>
            </a:r>
          </a:p>
          <a:p>
            <a:endParaRPr lang="cs-CZ" dirty="0"/>
          </a:p>
          <a:p>
            <a:r>
              <a:rPr lang="cs-CZ" dirty="0" smtClean="0"/>
              <a:t>___  ___  </a:t>
            </a:r>
            <a:r>
              <a:rPr lang="cs-CZ" dirty="0" smtClean="0">
                <a:solidFill>
                  <a:srgbClr val="FFC000"/>
                </a:solidFill>
              </a:rPr>
              <a:t>___</a:t>
            </a:r>
            <a:r>
              <a:rPr lang="cs-CZ" dirty="0" smtClean="0"/>
              <a:t>  ___  ___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C000"/>
                </a:solidFill>
              </a:rPr>
              <a:t>___</a:t>
            </a:r>
            <a:r>
              <a:rPr lang="cs-CZ" dirty="0" smtClean="0"/>
              <a:t>  ___  ___  ___</a:t>
            </a:r>
          </a:p>
          <a:p>
            <a:endParaRPr lang="cs-CZ" dirty="0"/>
          </a:p>
          <a:p>
            <a:r>
              <a:rPr lang="cs-CZ" dirty="0" smtClean="0"/>
              <a:t>___  ___  ___  </a:t>
            </a:r>
            <a:r>
              <a:rPr lang="cs-CZ" dirty="0" smtClean="0">
                <a:solidFill>
                  <a:srgbClr val="FFC000"/>
                </a:solidFill>
              </a:rPr>
              <a:t>___</a:t>
            </a:r>
            <a:r>
              <a:rPr lang="cs-CZ" dirty="0" smtClean="0"/>
              <a:t>  ___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C000"/>
                </a:solidFill>
              </a:rPr>
              <a:t>___</a:t>
            </a:r>
            <a:r>
              <a:rPr lang="cs-CZ" dirty="0" smtClean="0"/>
              <a:t>  ___  ___  ___  ___</a:t>
            </a:r>
          </a:p>
          <a:p>
            <a:endParaRPr lang="cs-CZ" dirty="0"/>
          </a:p>
          <a:p>
            <a:r>
              <a:rPr lang="cs-CZ" dirty="0" smtClean="0"/>
              <a:t>___  ___  ___  ___  </a:t>
            </a:r>
            <a:r>
              <a:rPr lang="cs-CZ" dirty="0" smtClean="0">
                <a:solidFill>
                  <a:srgbClr val="FFC000"/>
                </a:solidFill>
              </a:rPr>
              <a:t>___</a:t>
            </a:r>
            <a:r>
              <a:rPr lang="cs-CZ" dirty="0" smtClean="0"/>
              <a:t>  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456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GRASS - TRÁVA</a:t>
            </a:r>
          </a:p>
          <a:p>
            <a:r>
              <a:rPr lang="cs-CZ" dirty="0" smtClean="0"/>
              <a:t>TREE - STROM</a:t>
            </a:r>
          </a:p>
          <a:p>
            <a:r>
              <a:rPr lang="cs-CZ" dirty="0" smtClean="0"/>
              <a:t>FLOWER - KVĚTINA</a:t>
            </a:r>
          </a:p>
          <a:p>
            <a:r>
              <a:rPr lang="cs-CZ" dirty="0" smtClean="0"/>
              <a:t>SUN - SLUNCE</a:t>
            </a:r>
          </a:p>
          <a:p>
            <a:r>
              <a:rPr lang="cs-CZ" dirty="0" smtClean="0"/>
              <a:t>SKY - NEBE</a:t>
            </a:r>
          </a:p>
          <a:p>
            <a:r>
              <a:rPr lang="cs-CZ" dirty="0" smtClean="0"/>
              <a:t>CLOUD - MRAK</a:t>
            </a:r>
          </a:p>
          <a:p>
            <a:r>
              <a:rPr lang="cs-CZ" dirty="0" smtClean="0"/>
              <a:t>RIVER - ŘEKA</a:t>
            </a:r>
          </a:p>
          <a:p>
            <a:r>
              <a:rPr lang="cs-CZ" dirty="0" smtClean="0"/>
              <a:t>NATURE - PŘÍRODA</a:t>
            </a:r>
          </a:p>
          <a:p>
            <a:r>
              <a:rPr lang="cs-CZ" dirty="0" smtClean="0"/>
              <a:t>HILL - KOPEC</a:t>
            </a:r>
          </a:p>
          <a:p>
            <a:r>
              <a:rPr lang="cs-CZ" dirty="0" smtClean="0"/>
              <a:t>FOREST - LES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714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doplňovačka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r>
              <a:rPr lang="cs-CZ" dirty="0" smtClean="0"/>
              <a:t>SLUNCE - SU</a:t>
            </a:r>
            <a:r>
              <a:rPr lang="cs-CZ" dirty="0" smtClean="0">
                <a:solidFill>
                  <a:srgbClr val="FFC000"/>
                </a:solidFill>
              </a:rPr>
              <a:t>N</a:t>
            </a:r>
            <a:endParaRPr lang="cs-CZ" dirty="0" smtClean="0"/>
          </a:p>
          <a:p>
            <a:r>
              <a:rPr lang="cs-CZ" dirty="0" smtClean="0"/>
              <a:t>TRÁVA  -  GR</a:t>
            </a:r>
            <a:r>
              <a:rPr lang="cs-CZ" dirty="0" smtClean="0">
                <a:solidFill>
                  <a:srgbClr val="FFC000"/>
                </a:solidFill>
              </a:rPr>
              <a:t>A</a:t>
            </a:r>
            <a:r>
              <a:rPr lang="cs-CZ" dirty="0" smtClean="0"/>
              <a:t>SS</a:t>
            </a:r>
          </a:p>
          <a:p>
            <a:r>
              <a:rPr lang="cs-CZ" dirty="0" smtClean="0"/>
              <a:t>STROM  -  </a:t>
            </a:r>
            <a:r>
              <a:rPr lang="cs-CZ" dirty="0" smtClean="0">
                <a:solidFill>
                  <a:srgbClr val="FFC000"/>
                </a:solidFill>
              </a:rPr>
              <a:t>T</a:t>
            </a:r>
            <a:r>
              <a:rPr lang="cs-CZ" dirty="0" smtClean="0"/>
              <a:t>REE</a:t>
            </a:r>
          </a:p>
          <a:p>
            <a:r>
              <a:rPr lang="cs-CZ" dirty="0" smtClean="0"/>
              <a:t>MRAK  -  CLO</a:t>
            </a:r>
            <a:r>
              <a:rPr lang="cs-CZ" dirty="0" smtClean="0">
                <a:solidFill>
                  <a:srgbClr val="FFC000"/>
                </a:solidFill>
              </a:rPr>
              <a:t>U</a:t>
            </a:r>
            <a:r>
              <a:rPr lang="cs-CZ" dirty="0" smtClean="0"/>
              <a:t>D</a:t>
            </a:r>
          </a:p>
          <a:p>
            <a:r>
              <a:rPr lang="cs-CZ" dirty="0" smtClean="0"/>
              <a:t>ŘEKA  - </a:t>
            </a:r>
            <a:r>
              <a:rPr lang="cs-CZ" dirty="0" smtClean="0">
                <a:solidFill>
                  <a:srgbClr val="FFC000"/>
                </a:solidFill>
              </a:rPr>
              <a:t> R</a:t>
            </a:r>
            <a:r>
              <a:rPr lang="cs-CZ" dirty="0" smtClean="0"/>
              <a:t>IVER</a:t>
            </a:r>
          </a:p>
          <a:p>
            <a:r>
              <a:rPr lang="cs-CZ" dirty="0" smtClean="0"/>
              <a:t>KVĚTINA  -  FLOW</a:t>
            </a:r>
            <a:r>
              <a:rPr lang="cs-CZ" dirty="0" smtClean="0">
                <a:solidFill>
                  <a:srgbClr val="FFC000"/>
                </a:solidFill>
              </a:rPr>
              <a:t>E</a:t>
            </a:r>
            <a:r>
              <a:rPr lang="cs-CZ" dirty="0" smtClean="0"/>
              <a:t>R          </a:t>
            </a:r>
          </a:p>
          <a:p>
            <a:endParaRPr lang="cs-CZ" dirty="0"/>
          </a:p>
          <a:p>
            <a:r>
              <a:rPr lang="cs-CZ" dirty="0" smtClean="0"/>
              <a:t>Tajenka: NATURE = příroda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402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>
                <a:hlinkClick r:id="rId2"/>
              </a:rPr>
              <a:t>http://office.microsoft.com</a:t>
            </a:r>
            <a:r>
              <a:rPr lang="cs-CZ" dirty="0"/>
              <a:t> - obrázky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074974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147</Words>
  <Application>Microsoft Office PowerPoint</Application>
  <PresentationFormat>Předvádění na obrazovce (4:3)</PresentationFormat>
  <Paragraphs>80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   ZŠP a ZŠS Uherský Brod  projekt č. CZ.1.07/1.4.00/21.0961  Angličtina pro 2. stupeň Č. DUMu:  VY_22_INOVACE_12_NATURE    Autor: Mgr. Renata Václavíčková </vt:lpstr>
      <vt:lpstr>Anotace: Prezentace slouží k osvojení a procvičení slovní zásoby.                  Je určena žákům 9. ročníku.                  VM byl vytvořen v květnu 2012.</vt:lpstr>
      <vt:lpstr>NATURE</vt:lpstr>
      <vt:lpstr>FOREST</vt:lpstr>
      <vt:lpstr>HILL</vt:lpstr>
      <vt:lpstr>GRASS</vt:lpstr>
      <vt:lpstr>FLOWER</vt:lpstr>
      <vt:lpstr>TREE</vt:lpstr>
      <vt:lpstr>SUN</vt:lpstr>
      <vt:lpstr>RIVER</vt:lpstr>
      <vt:lpstr>SKY</vt:lpstr>
      <vt:lpstr>CLOUD</vt:lpstr>
      <vt:lpstr>STONE</vt:lpstr>
      <vt:lpstr>Co k sobě patří?</vt:lpstr>
      <vt:lpstr>Doplňovačka s tajenkou.</vt:lpstr>
      <vt:lpstr>ŘEŠENÍ</vt:lpstr>
      <vt:lpstr>doplňovačka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 projekt č. CZ.1.07/1.4.00/21.0961  Angličtina pro 2. stupeň Č. DUMu:  VY_22_INOVACE_04_BARVY   Autor: Renata Václavíčková</dc:title>
  <dc:creator>PC-1SLG</dc:creator>
  <cp:lastModifiedBy>PC-1SLG</cp:lastModifiedBy>
  <cp:revision>10</cp:revision>
  <dcterms:created xsi:type="dcterms:W3CDTF">2012-05-06T18:46:46Z</dcterms:created>
  <dcterms:modified xsi:type="dcterms:W3CDTF">2012-06-22T01:41:05Z</dcterms:modified>
</cp:coreProperties>
</file>