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6" r:id="rId4"/>
    <p:sldId id="262" r:id="rId5"/>
    <p:sldId id="260" r:id="rId6"/>
    <p:sldId id="263" r:id="rId7"/>
    <p:sldId id="264" r:id="rId8"/>
    <p:sldId id="261" r:id="rId9"/>
    <p:sldId id="259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113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994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471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863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4325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4367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9723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309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830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802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323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029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13" Type="http://schemas.openxmlformats.org/officeDocument/2006/relationships/image" Target="../media/image13.jpeg"/><Relationship Id="rId3" Type="http://schemas.openxmlformats.org/officeDocument/2006/relationships/image" Target="../media/image3.png"/><Relationship Id="rId7" Type="http://schemas.openxmlformats.org/officeDocument/2006/relationships/image" Target="../media/image7.emf"/><Relationship Id="rId12" Type="http://schemas.openxmlformats.org/officeDocument/2006/relationships/image" Target="../media/image12.jpeg"/><Relationship Id="rId17" Type="http://schemas.openxmlformats.org/officeDocument/2006/relationships/image" Target="../media/image17.jpeg"/><Relationship Id="rId2" Type="http://schemas.openxmlformats.org/officeDocument/2006/relationships/image" Target="../media/image2.emf"/><Relationship Id="rId16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5.jpeg"/><Relationship Id="rId10" Type="http://schemas.openxmlformats.org/officeDocument/2006/relationships/image" Target="../media/image10.jpe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73873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ZŠP a </a:t>
            </a:r>
            <a:r>
              <a:rPr lang="cs-CZ" sz="2000" dirty="0" smtClean="0"/>
              <a:t>ZŠS Uherský Brod</a:t>
            </a:r>
            <a:br>
              <a:rPr lang="cs-CZ" sz="2000" dirty="0" smtClean="0"/>
            </a:br>
            <a:r>
              <a:rPr lang="cs-CZ" sz="2000" dirty="0" smtClean="0"/>
              <a:t> projekt č. CZ.1.07/1.4.00/21.0961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400" dirty="0" smtClean="0"/>
              <a:t>Angličtina pro 2. stupeň</a:t>
            </a:r>
            <a:br>
              <a:rPr lang="cs-CZ" sz="2400" dirty="0" smtClean="0"/>
            </a:br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VY_22_INOVACE_13_HRY SE SLOVY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013176"/>
            <a:ext cx="6400800" cy="64807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Autor</a:t>
            </a:r>
            <a:r>
              <a:rPr lang="cs-CZ" dirty="0" smtClean="0">
                <a:solidFill>
                  <a:schemeClr val="tx1"/>
                </a:solidFill>
              </a:rPr>
              <a:t>: Mgr. Renata </a:t>
            </a:r>
            <a:r>
              <a:rPr lang="cs-CZ" dirty="0" err="1" smtClean="0">
                <a:solidFill>
                  <a:schemeClr val="tx1"/>
                </a:solidFill>
              </a:rPr>
              <a:t>Václavíčková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60016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ANOTACE: Prezentace slouží k procvičení slovní zásoby.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 Je určena žákům 7.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 VM byl vytvořen v květnu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16547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6735418"/>
              </p:ext>
            </p:extLst>
          </p:nvPr>
        </p:nvGraphicFramePr>
        <p:xfrm>
          <a:off x="816041" y="908720"/>
          <a:ext cx="7416825" cy="49843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3365"/>
                <a:gridCol w="1483365"/>
                <a:gridCol w="1483365"/>
                <a:gridCol w="1483365"/>
                <a:gridCol w="1483365"/>
              </a:tblGrid>
              <a:tr h="99686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B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C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D</a:t>
                      </a:r>
                      <a:endParaRPr lang="cs-CZ" sz="4000" dirty="0"/>
                    </a:p>
                  </a:txBody>
                  <a:tcPr/>
                </a:tc>
              </a:tr>
              <a:tr h="996866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96866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96866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96866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5426" y="2019400"/>
            <a:ext cx="1152129" cy="803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C:\Users\PC-1SLG\AppData\Local\Microsoft\Windows\Temporary Internet Files\Content.IE5\S7687CZ2\MC90044175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9312" y="4923166"/>
            <a:ext cx="115212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C-1SLG\AppData\Local\Microsoft\Windows\Temporary Internet Files\Content.IE5\XLR1J5K6\MC900441777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084294"/>
            <a:ext cx="1008112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presen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6356" y="4959170"/>
            <a:ext cx="1370268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9" descr="bell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3728" y="2020110"/>
            <a:ext cx="1224136" cy="720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2711" y="2959548"/>
            <a:ext cx="792088" cy="9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049558"/>
            <a:ext cx="936105" cy="720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 descr="C:\Users\PC-1SLG\AppData\Local\Microsoft\Windows\Temporary Internet Files\Content.IE5\S7687CZ2\MC900441726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97372"/>
            <a:ext cx="1584176" cy="90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11143" y="4008620"/>
            <a:ext cx="1152129" cy="79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38201" y="5062446"/>
            <a:ext cx="1040160" cy="708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36903" y="4008620"/>
            <a:ext cx="787896" cy="728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" descr="C:\Users\PC-1SLG\AppData\Local\Microsoft\Windows\Temporary Internet Files\Content.IE5\DE4CGPLA\MP900439039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09312" y="3068560"/>
            <a:ext cx="1152128" cy="701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291" y="2019400"/>
            <a:ext cx="1152128" cy="709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336" y="4084294"/>
            <a:ext cx="720080" cy="617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164" y="2996604"/>
            <a:ext cx="792088" cy="7264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2" descr="C:\Users\PC-1SLG\AppData\Local\Microsoft\Windows\Temporary Internet Files\Content.IE5\K0O7W0UI\MP900439233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7" y="5062446"/>
            <a:ext cx="1152130" cy="708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4614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Podle zadaných souřadnic najdi obrázek a pojmenuj jej – slova piš pod sebe.</a:t>
            </a:r>
            <a:br>
              <a:rPr lang="cs-CZ" sz="1800" dirty="0" smtClean="0"/>
            </a:br>
            <a:r>
              <a:rPr lang="cs-CZ" sz="1800" dirty="0" smtClean="0"/>
              <a:t>Podle čísla v „klíči“ zakroužkuj v každém slově příslušné písmeno . Vylušti tajenku.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Autofit/>
          </a:bodyPr>
          <a:lstStyle/>
          <a:p>
            <a:r>
              <a:rPr lang="cs-CZ" sz="2800" dirty="0" smtClean="0"/>
              <a:t>A 2   ______________ (1)               </a:t>
            </a:r>
            <a:r>
              <a:rPr lang="cs-CZ" sz="2800" i="1" dirty="0" smtClean="0"/>
              <a:t>př. D 2      </a:t>
            </a:r>
            <a:r>
              <a:rPr lang="cs-CZ" sz="2800" i="1" dirty="0" smtClean="0">
                <a:solidFill>
                  <a:srgbClr val="FF0000"/>
                </a:solidFill>
              </a:rPr>
              <a:t>R</a:t>
            </a:r>
            <a:r>
              <a:rPr lang="cs-CZ" sz="2800" i="1" dirty="0" smtClean="0"/>
              <a:t> E D  (1)</a:t>
            </a:r>
          </a:p>
          <a:p>
            <a:r>
              <a:rPr lang="cs-CZ" sz="2800" dirty="0" smtClean="0"/>
              <a:t>B 3   ______________ (3)</a:t>
            </a:r>
          </a:p>
          <a:p>
            <a:r>
              <a:rPr lang="cs-CZ" sz="2800" dirty="0" smtClean="0"/>
              <a:t>D 4   ______________ (1)</a:t>
            </a:r>
          </a:p>
          <a:p>
            <a:r>
              <a:rPr lang="cs-CZ" sz="2800" dirty="0" smtClean="0"/>
              <a:t>D 3   ______________ (2)</a:t>
            </a:r>
          </a:p>
          <a:p>
            <a:r>
              <a:rPr lang="cs-CZ" sz="2800" dirty="0" smtClean="0"/>
              <a:t>B 4   ______________ (2)</a:t>
            </a:r>
          </a:p>
          <a:p>
            <a:r>
              <a:rPr lang="cs-CZ" sz="2800" dirty="0" smtClean="0"/>
              <a:t>A 1   ______________ (2)</a:t>
            </a:r>
          </a:p>
          <a:p>
            <a:r>
              <a:rPr lang="cs-CZ" sz="2800" dirty="0" smtClean="0"/>
              <a:t>C 1   ______________ (6)</a:t>
            </a:r>
          </a:p>
          <a:p>
            <a:r>
              <a:rPr lang="cs-CZ" sz="2800" dirty="0" smtClean="0"/>
              <a:t>C 4   ______________ (4)</a:t>
            </a:r>
          </a:p>
          <a:p>
            <a:r>
              <a:rPr lang="cs-CZ" sz="2800" dirty="0" smtClean="0"/>
              <a:t>B 2   ______________ (3)</a:t>
            </a:r>
            <a:br>
              <a:rPr lang="cs-CZ" sz="2800" dirty="0" smtClean="0"/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940957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K zadanému slovu najdi obrázek</a:t>
            </a:r>
            <a:r>
              <a:rPr lang="cs-CZ" sz="2400" dirty="0"/>
              <a:t> </a:t>
            </a:r>
            <a:r>
              <a:rPr lang="cs-CZ" sz="2400" dirty="0" smtClean="0"/>
              <a:t>– napiš souřadnici. Přelož.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CHEESE </a:t>
            </a:r>
          </a:p>
          <a:p>
            <a:r>
              <a:rPr lang="cs-CZ" sz="3600" dirty="0" smtClean="0"/>
              <a:t>PENCIL</a:t>
            </a:r>
          </a:p>
          <a:p>
            <a:r>
              <a:rPr lang="cs-CZ" sz="3600" dirty="0" smtClean="0"/>
              <a:t>RED</a:t>
            </a:r>
          </a:p>
          <a:p>
            <a:r>
              <a:rPr lang="cs-CZ" sz="3600" dirty="0" smtClean="0"/>
              <a:t>BELL</a:t>
            </a:r>
          </a:p>
          <a:p>
            <a:r>
              <a:rPr lang="cs-CZ" sz="3600" dirty="0" smtClean="0"/>
              <a:t>BREAD</a:t>
            </a:r>
          </a:p>
          <a:p>
            <a:r>
              <a:rPr lang="cs-CZ" sz="3600" dirty="0" smtClean="0"/>
              <a:t>EGG</a:t>
            </a:r>
          </a:p>
          <a:p>
            <a:r>
              <a:rPr lang="cs-CZ" sz="3600" dirty="0" smtClean="0"/>
              <a:t>YELLOW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96411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A 2   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 A </a:t>
            </a:r>
            <a:r>
              <a:rPr lang="cs-CZ" dirty="0"/>
              <a:t>M</a:t>
            </a:r>
            <a:r>
              <a:rPr lang="cs-CZ" dirty="0" smtClean="0"/>
              <a:t> </a:t>
            </a:r>
            <a:r>
              <a:rPr lang="cs-CZ" dirty="0"/>
              <a:t>(1) </a:t>
            </a:r>
            <a:endParaRPr lang="cs-CZ" dirty="0" smtClean="0"/>
          </a:p>
          <a:p>
            <a:r>
              <a:rPr lang="cs-CZ" dirty="0" smtClean="0"/>
              <a:t>B </a:t>
            </a:r>
            <a:r>
              <a:rPr lang="cs-CZ" dirty="0"/>
              <a:t>3   </a:t>
            </a:r>
            <a:r>
              <a:rPr lang="cs-CZ" dirty="0" smtClean="0"/>
              <a:t>B O </a:t>
            </a:r>
            <a:r>
              <a:rPr lang="cs-CZ" dirty="0" err="1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K </a:t>
            </a:r>
            <a:r>
              <a:rPr lang="cs-CZ" dirty="0"/>
              <a:t>(3)</a:t>
            </a:r>
          </a:p>
          <a:p>
            <a:r>
              <a:rPr lang="cs-CZ" dirty="0"/>
              <a:t>D 4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W</a:t>
            </a:r>
            <a:r>
              <a:rPr lang="cs-CZ" dirty="0" smtClean="0"/>
              <a:t> A T E R (1</a:t>
            </a:r>
            <a:r>
              <a:rPr lang="cs-CZ" dirty="0"/>
              <a:t>)</a:t>
            </a:r>
          </a:p>
          <a:p>
            <a:r>
              <a:rPr lang="cs-CZ" dirty="0"/>
              <a:t>D 3   </a:t>
            </a:r>
            <a:r>
              <a:rPr lang="cs-CZ" dirty="0" smtClean="0"/>
              <a:t>C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T </a:t>
            </a:r>
            <a:r>
              <a:rPr lang="cs-CZ" dirty="0"/>
              <a:t>(2)</a:t>
            </a:r>
          </a:p>
          <a:p>
            <a:r>
              <a:rPr lang="cs-CZ" dirty="0"/>
              <a:t>B 4   </a:t>
            </a:r>
            <a:r>
              <a:rPr lang="cs-CZ" dirty="0" smtClean="0"/>
              <a:t>P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cs-CZ" dirty="0" smtClean="0"/>
              <a:t> E S E N T </a:t>
            </a:r>
            <a:r>
              <a:rPr lang="cs-CZ" dirty="0"/>
              <a:t>(2)</a:t>
            </a:r>
          </a:p>
          <a:p>
            <a:r>
              <a:rPr lang="cs-CZ" dirty="0"/>
              <a:t>A 1   </a:t>
            </a:r>
            <a:r>
              <a:rPr lang="cs-CZ" dirty="0" smtClean="0"/>
              <a:t>P 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 N </a:t>
            </a:r>
            <a:r>
              <a:rPr lang="cs-CZ" dirty="0"/>
              <a:t>(2)</a:t>
            </a:r>
          </a:p>
          <a:p>
            <a:r>
              <a:rPr lang="cs-CZ" dirty="0"/>
              <a:t>C 1   </a:t>
            </a:r>
            <a:r>
              <a:rPr lang="cs-CZ" dirty="0" smtClean="0"/>
              <a:t>M O N K E 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(6)</a:t>
            </a:r>
          </a:p>
          <a:p>
            <a:r>
              <a:rPr lang="cs-CZ" dirty="0"/>
              <a:t>C 4   </a:t>
            </a:r>
            <a:r>
              <a:rPr lang="cs-CZ" dirty="0" smtClean="0"/>
              <a:t>S C H 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</a:t>
            </a:r>
            <a:r>
              <a:rPr lang="cs-CZ" dirty="0" err="1" smtClean="0"/>
              <a:t>O</a:t>
            </a:r>
            <a:r>
              <a:rPr lang="cs-CZ" dirty="0" smtClean="0"/>
              <a:t> L </a:t>
            </a:r>
            <a:r>
              <a:rPr lang="cs-CZ" dirty="0"/>
              <a:t>(4)</a:t>
            </a:r>
          </a:p>
          <a:p>
            <a:r>
              <a:rPr lang="cs-CZ" dirty="0"/>
              <a:t>B 2   </a:t>
            </a:r>
            <a:r>
              <a:rPr lang="cs-CZ" dirty="0" smtClean="0"/>
              <a:t>M O 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 S E </a:t>
            </a:r>
            <a:r>
              <a:rPr lang="cs-CZ" dirty="0"/>
              <a:t>(3)</a:t>
            </a:r>
            <a:br>
              <a:rPr lang="cs-CZ" dirty="0"/>
            </a:br>
            <a:r>
              <a:rPr lang="cs-CZ" i="1" dirty="0" smtClean="0">
                <a:solidFill>
                  <a:srgbClr val="FF0000"/>
                </a:solidFill>
              </a:rPr>
              <a:t>                                                    </a:t>
            </a:r>
            <a:r>
              <a:rPr lang="cs-CZ" i="1" dirty="0" err="1" smtClean="0">
                <a:solidFill>
                  <a:srgbClr val="FF0000"/>
                </a:solidFill>
              </a:rPr>
              <a:t>How</a:t>
            </a:r>
            <a:r>
              <a:rPr lang="cs-CZ" i="1" dirty="0" smtClean="0">
                <a:solidFill>
                  <a:srgbClr val="FF0000"/>
                </a:solidFill>
              </a:rPr>
              <a:t> are </a:t>
            </a:r>
            <a:r>
              <a:rPr lang="cs-CZ" i="1" dirty="0" err="1" smtClean="0">
                <a:solidFill>
                  <a:srgbClr val="FF0000"/>
                </a:solidFill>
              </a:rPr>
              <a:t>you</a:t>
            </a:r>
            <a:r>
              <a:rPr lang="cs-CZ" i="1" dirty="0" smtClean="0">
                <a:solidFill>
                  <a:srgbClr val="FF0000"/>
                </a:solidFill>
              </a:rPr>
              <a:t>?</a:t>
            </a:r>
            <a:endParaRPr lang="cs-CZ" i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52197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/>
              <a:t>CHEESE </a:t>
            </a:r>
            <a:r>
              <a:rPr lang="cs-CZ" dirty="0" smtClean="0"/>
              <a:t>– B1 sýr</a:t>
            </a:r>
            <a:endParaRPr lang="cs-CZ" dirty="0"/>
          </a:p>
          <a:p>
            <a:r>
              <a:rPr lang="cs-CZ" dirty="0" smtClean="0"/>
              <a:t>PENCIL – C3 tužka</a:t>
            </a:r>
            <a:endParaRPr lang="cs-CZ" dirty="0"/>
          </a:p>
          <a:p>
            <a:r>
              <a:rPr lang="cs-CZ" dirty="0" smtClean="0"/>
              <a:t>RED – D2 červená</a:t>
            </a:r>
            <a:endParaRPr lang="cs-CZ" dirty="0"/>
          </a:p>
          <a:p>
            <a:r>
              <a:rPr lang="cs-CZ" dirty="0" smtClean="0"/>
              <a:t>BELL – D1 zvonek</a:t>
            </a:r>
            <a:endParaRPr lang="cs-CZ" dirty="0"/>
          </a:p>
          <a:p>
            <a:r>
              <a:rPr lang="cs-CZ" dirty="0" smtClean="0"/>
              <a:t>BREAD – A3 chleba</a:t>
            </a:r>
            <a:endParaRPr lang="cs-CZ" dirty="0"/>
          </a:p>
          <a:p>
            <a:r>
              <a:rPr lang="cs-CZ" dirty="0" smtClean="0"/>
              <a:t>EGG – C2 vejce</a:t>
            </a:r>
            <a:endParaRPr lang="cs-CZ" dirty="0"/>
          </a:p>
          <a:p>
            <a:r>
              <a:rPr lang="cs-CZ" dirty="0" smtClean="0"/>
              <a:t>YELLOW – A4 žlutá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73558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…další možná využití tabulky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SEŘAĎ SLOVA (řádek, sloupec,…) DLE ABECEDY</a:t>
            </a:r>
          </a:p>
          <a:p>
            <a:r>
              <a:rPr lang="cs-CZ" sz="2400" dirty="0" smtClean="0"/>
              <a:t>MOŽNO VYUŽÍT JAKO „BINGO“</a:t>
            </a:r>
          </a:p>
          <a:p>
            <a:r>
              <a:rPr lang="cs-CZ" sz="2400" dirty="0" smtClean="0"/>
              <a:t>ROZDĚL SLOVA (obrázky) DLE VÝZNAMOVÝCH SKUPIN</a:t>
            </a:r>
          </a:p>
          <a:p>
            <a:r>
              <a:rPr lang="cs-CZ" sz="2400" dirty="0" smtClean="0"/>
              <a:t>ROZDĚL SLOVA PODLE POČTU PÍSMEN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781464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- obrázky</a:t>
            </a:r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10526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</TotalTime>
  <Words>279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ZŠP a ZŠS Uherský Brod  projekt č. CZ.1.07/1.4.00/21.0961  Angličtina pro 2. stupeň Č. DUMu:  VY_22_INOVACE_13_HRY SE SLOVY  </vt:lpstr>
      <vt:lpstr>ANOTACE: Prezentace slouží k procvičení slovní zásoby.                    Je určena žákům 7. ročníku.                    VM byl vytvořen v květnu 2012.</vt:lpstr>
      <vt:lpstr>Prezentace aplikace PowerPoint</vt:lpstr>
      <vt:lpstr>Podle zadaných souřadnic najdi obrázek a pojmenuj jej – slova piš pod sebe. Podle čísla v „klíči“ zakroužkuj v každém slově příslušné písmeno . Vylušti tajenku.</vt:lpstr>
      <vt:lpstr>K zadanému slovu najdi obrázek – napiš souřadnici. Přelož.</vt:lpstr>
      <vt:lpstr>ŘEŠENÍ</vt:lpstr>
      <vt:lpstr>Prezentace aplikace PowerPoint</vt:lpstr>
      <vt:lpstr>…další možná využití tabulky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PC-1SLG</dc:creator>
  <cp:lastModifiedBy>PC-1SLG</cp:lastModifiedBy>
  <cp:revision>10</cp:revision>
  <dcterms:created xsi:type="dcterms:W3CDTF">2012-06-20T14:48:06Z</dcterms:created>
  <dcterms:modified xsi:type="dcterms:W3CDTF">2012-06-22T01:43:33Z</dcterms:modified>
</cp:coreProperties>
</file>