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Autor: </a:t>
            </a:r>
            <a:r>
              <a:rPr lang="cs-CZ" sz="2000" dirty="0" err="1" smtClean="0">
                <a:solidFill>
                  <a:srgbClr val="FF0000"/>
                </a:solidFill>
              </a:rPr>
              <a:t>mgr.</a:t>
            </a:r>
            <a:r>
              <a:rPr lang="cs-CZ" sz="2000" dirty="0" smtClean="0">
                <a:solidFill>
                  <a:srgbClr val="FF0000"/>
                </a:solidFill>
              </a:rPr>
              <a:t> Renata </a:t>
            </a:r>
            <a:r>
              <a:rPr lang="cs-CZ" sz="2000" dirty="0" err="1">
                <a:solidFill>
                  <a:srgbClr val="FF0000"/>
                </a:solidFill>
              </a:rPr>
              <a:t>Václavíčková</a:t>
            </a:r>
            <a:r>
              <a:rPr lang="cs-CZ" sz="2000" dirty="0">
                <a:solidFill>
                  <a:srgbClr val="FF0000"/>
                </a:solidFill>
              </a:rPr>
              <a:t/>
            </a:r>
            <a:br>
              <a:rPr lang="cs-CZ" sz="2000" dirty="0">
                <a:solidFill>
                  <a:srgbClr val="FF0000"/>
                </a:solidFill>
              </a:rPr>
            </a:b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81000" y="2132856"/>
            <a:ext cx="8458200" cy="266774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ZŠP a ZŠS Uherský Brod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 projekt č. CZ.1.07/1.4.00/21.0961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Angličtina pro 2. stupeň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sz="2000" dirty="0">
                <a:solidFill>
                  <a:srgbClr val="FF0000"/>
                </a:solidFill>
              </a:rPr>
              <a:t>Č. </a:t>
            </a:r>
            <a:r>
              <a:rPr lang="cs-CZ" sz="2000" dirty="0" err="1">
                <a:solidFill>
                  <a:srgbClr val="FF0000"/>
                </a:solidFill>
              </a:rPr>
              <a:t>DUMu</a:t>
            </a:r>
            <a:r>
              <a:rPr lang="cs-CZ" sz="2000" dirty="0">
                <a:solidFill>
                  <a:srgbClr val="FF0000"/>
                </a:solidFill>
              </a:rPr>
              <a:t>:  </a:t>
            </a:r>
            <a:r>
              <a:rPr lang="cs-CZ" sz="2000" dirty="0" smtClean="0">
                <a:solidFill>
                  <a:srgbClr val="FF0000"/>
                </a:solidFill>
              </a:rPr>
              <a:t>VY_22_INOVACE_15_“Příroda“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831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5316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Prezentace slouží k procvičení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</a:t>
            </a:r>
            <a:r>
              <a:rPr lang="cs-CZ" sz="2400" dirty="0" err="1" smtClean="0"/>
              <a:t>Vm</a:t>
            </a:r>
            <a:r>
              <a:rPr lang="cs-CZ" sz="2400" dirty="0" smtClean="0"/>
              <a:t>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738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67088" y="260648"/>
            <a:ext cx="8976912" cy="648072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K obrázku Přiřaď název. </a:t>
            </a:r>
            <a:br>
              <a:rPr lang="cs-CZ" sz="2400" dirty="0" smtClean="0"/>
            </a:br>
            <a:r>
              <a:rPr lang="cs-CZ" sz="2200" i="1" dirty="0" err="1" smtClean="0">
                <a:solidFill>
                  <a:srgbClr val="00B050"/>
                </a:solidFill>
              </a:rPr>
              <a:t>Tree</a:t>
            </a:r>
            <a:r>
              <a:rPr lang="cs-CZ" sz="2200" i="1" dirty="0" smtClean="0">
                <a:solidFill>
                  <a:srgbClr val="00B050"/>
                </a:solidFill>
              </a:rPr>
              <a:t>, </a:t>
            </a:r>
            <a:r>
              <a:rPr lang="cs-CZ" sz="2200" i="1" dirty="0" err="1" smtClean="0">
                <a:solidFill>
                  <a:srgbClr val="00B050"/>
                </a:solidFill>
              </a:rPr>
              <a:t>river</a:t>
            </a:r>
            <a:r>
              <a:rPr lang="cs-CZ" sz="2200" i="1" dirty="0" smtClean="0">
                <a:solidFill>
                  <a:srgbClr val="00B050"/>
                </a:solidFill>
              </a:rPr>
              <a:t>, sun, </a:t>
            </a:r>
            <a:r>
              <a:rPr lang="cs-CZ" sz="2200" i="1" dirty="0" err="1" smtClean="0">
                <a:solidFill>
                  <a:srgbClr val="00B050"/>
                </a:solidFill>
              </a:rPr>
              <a:t>nature</a:t>
            </a:r>
            <a:r>
              <a:rPr lang="cs-CZ" sz="2200" i="1" dirty="0" smtClean="0">
                <a:solidFill>
                  <a:srgbClr val="00B050"/>
                </a:solidFill>
              </a:rPr>
              <a:t>, </a:t>
            </a:r>
            <a:r>
              <a:rPr lang="cs-CZ" sz="2200" i="1" dirty="0" err="1" smtClean="0">
                <a:solidFill>
                  <a:srgbClr val="00B050"/>
                </a:solidFill>
              </a:rPr>
              <a:t>flower</a:t>
            </a:r>
            <a:r>
              <a:rPr lang="cs-CZ" sz="2200" i="1" dirty="0" smtClean="0">
                <a:solidFill>
                  <a:srgbClr val="00B050"/>
                </a:solidFill>
              </a:rPr>
              <a:t>, stone, </a:t>
            </a:r>
            <a:r>
              <a:rPr lang="cs-CZ" sz="2200" i="1" dirty="0" err="1" smtClean="0">
                <a:solidFill>
                  <a:srgbClr val="00B050"/>
                </a:solidFill>
              </a:rPr>
              <a:t>grass</a:t>
            </a:r>
            <a:r>
              <a:rPr lang="cs-CZ" sz="2200" i="1" dirty="0" smtClean="0">
                <a:solidFill>
                  <a:srgbClr val="00B050"/>
                </a:solidFill>
              </a:rPr>
              <a:t>, </a:t>
            </a:r>
            <a:r>
              <a:rPr lang="cs-CZ" sz="2200" i="1" dirty="0" err="1" smtClean="0">
                <a:solidFill>
                  <a:srgbClr val="00B050"/>
                </a:solidFill>
              </a:rPr>
              <a:t>forest</a:t>
            </a:r>
            <a:r>
              <a:rPr lang="cs-CZ" sz="2200" i="1" dirty="0" smtClean="0">
                <a:solidFill>
                  <a:srgbClr val="00B050"/>
                </a:solidFill>
              </a:rPr>
              <a:t>, </a:t>
            </a:r>
            <a:r>
              <a:rPr lang="cs-CZ" sz="2200" i="1" dirty="0" err="1" smtClean="0">
                <a:solidFill>
                  <a:srgbClr val="00B050"/>
                </a:solidFill>
              </a:rPr>
              <a:t>sky</a:t>
            </a:r>
            <a:r>
              <a:rPr lang="cs-CZ" sz="2200" i="1" dirty="0" smtClean="0">
                <a:solidFill>
                  <a:srgbClr val="00B050"/>
                </a:solidFill>
              </a:rPr>
              <a:t>, </a:t>
            </a:r>
            <a:r>
              <a:rPr lang="cs-CZ" sz="2200" i="1" dirty="0" err="1" smtClean="0">
                <a:solidFill>
                  <a:srgbClr val="00B050"/>
                </a:solidFill>
              </a:rPr>
              <a:t>hill</a:t>
            </a:r>
            <a:r>
              <a:rPr lang="cs-CZ" sz="2200" i="1" dirty="0" smtClean="0">
                <a:solidFill>
                  <a:srgbClr val="00B050"/>
                </a:solidFill>
              </a:rPr>
              <a:t>, </a:t>
            </a:r>
            <a:r>
              <a:rPr lang="cs-CZ" sz="2200" i="1" dirty="0" err="1" smtClean="0">
                <a:solidFill>
                  <a:srgbClr val="00B050"/>
                </a:solidFill>
              </a:rPr>
              <a:t>cloud</a:t>
            </a:r>
            <a:endParaRPr lang="cs-CZ" sz="2200" i="1" dirty="0">
              <a:solidFill>
                <a:srgbClr val="00B050"/>
              </a:solidFill>
            </a:endParaRPr>
          </a:p>
        </p:txBody>
      </p:sp>
      <p:pic>
        <p:nvPicPr>
          <p:cNvPr id="6" name="Picture 4" descr="C:\Users\PC-1SLG\AppData\Local\Microsoft\Windows\Temporary Internet Files\Content.IE5\B7GGRLT7\MP9003993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28" y="3218092"/>
            <a:ext cx="158417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C-1SLG\AppData\Local\Microsoft\Windows\Temporary Internet Files\Content.IE5\GEKSD6YK\MP900424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745" y="1551663"/>
            <a:ext cx="1368152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-1SLG\AppData\Local\Microsoft\Windows\Temporary Internet Files\Content.IE5\MQSLIR1X\MP9004010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69" y="5180551"/>
            <a:ext cx="110509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-1SLG\AppData\Local\Microsoft\Windows\Temporary Internet Files\Content.IE5\B7GGRLT7\MP9004337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868" y="4442228"/>
            <a:ext cx="1596600" cy="201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C-1SLG\AppData\Local\Microsoft\Windows\Temporary Internet Files\Content.IE5\B7GGRLT7\MP900433708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20" y="1268760"/>
            <a:ext cx="1728192" cy="1313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-1SLG\AppData\Local\Microsoft\Windows\Temporary Internet Files\Content.IE5\E7QHI16Y\MP90042305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426" y="1394774"/>
            <a:ext cx="151216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817" y="4118141"/>
            <a:ext cx="1080119" cy="235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753" y="3611871"/>
            <a:ext cx="1296144" cy="2438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 descr="C:\Users\PC-1SLG\AppData\Local\Microsoft\Windows\Temporary Internet Files\Content.IE5\GEKSD6YK\MP90040135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68760"/>
            <a:ext cx="1728192" cy="262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658" y="3286646"/>
            <a:ext cx="1907704" cy="295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033" y="1376370"/>
            <a:ext cx="1279464" cy="2017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157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3795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Překládej.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4191000" cy="51278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HILL</a:t>
            </a:r>
          </a:p>
          <a:p>
            <a:r>
              <a:rPr lang="cs-CZ" dirty="0" smtClean="0"/>
              <a:t>FOREST</a:t>
            </a:r>
          </a:p>
          <a:p>
            <a:r>
              <a:rPr lang="cs-CZ" dirty="0" smtClean="0"/>
              <a:t>GRASS</a:t>
            </a:r>
          </a:p>
          <a:p>
            <a:r>
              <a:rPr lang="cs-CZ" dirty="0" smtClean="0"/>
              <a:t>TREE</a:t>
            </a:r>
          </a:p>
          <a:p>
            <a:r>
              <a:rPr lang="cs-CZ" dirty="0" smtClean="0"/>
              <a:t>FLOWER</a:t>
            </a:r>
          </a:p>
          <a:p>
            <a:r>
              <a:rPr lang="cs-CZ" dirty="0" smtClean="0"/>
              <a:t>SUN</a:t>
            </a:r>
          </a:p>
          <a:p>
            <a:r>
              <a:rPr lang="cs-CZ" dirty="0" smtClean="0"/>
              <a:t>SKY</a:t>
            </a:r>
          </a:p>
          <a:p>
            <a:r>
              <a:rPr lang="cs-CZ" dirty="0" smtClean="0"/>
              <a:t>CLOUD</a:t>
            </a:r>
          </a:p>
          <a:p>
            <a:r>
              <a:rPr lang="cs-CZ" dirty="0" smtClean="0"/>
              <a:t>STONE</a:t>
            </a:r>
          </a:p>
          <a:p>
            <a:r>
              <a:rPr lang="cs-CZ" dirty="0" smtClean="0"/>
              <a:t>RIVER</a:t>
            </a:r>
          </a:p>
          <a:p>
            <a:r>
              <a:rPr lang="cs-CZ" dirty="0" smtClean="0"/>
              <a:t>NATURE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43400" cy="512784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KOPEC</a:t>
            </a:r>
          </a:p>
          <a:p>
            <a:r>
              <a:rPr lang="cs-CZ" dirty="0" smtClean="0"/>
              <a:t>LES</a:t>
            </a:r>
          </a:p>
          <a:p>
            <a:r>
              <a:rPr lang="cs-CZ" dirty="0" smtClean="0"/>
              <a:t>TRÁVA</a:t>
            </a:r>
          </a:p>
          <a:p>
            <a:r>
              <a:rPr lang="cs-CZ" dirty="0" smtClean="0"/>
              <a:t>STROM</a:t>
            </a:r>
          </a:p>
          <a:p>
            <a:r>
              <a:rPr lang="cs-CZ" dirty="0" smtClean="0"/>
              <a:t>KVĚTINA</a:t>
            </a:r>
          </a:p>
          <a:p>
            <a:r>
              <a:rPr lang="cs-CZ" dirty="0" smtClean="0"/>
              <a:t>SLUNCE</a:t>
            </a:r>
          </a:p>
          <a:p>
            <a:r>
              <a:rPr lang="cs-CZ" dirty="0" smtClean="0"/>
              <a:t>NEBE</a:t>
            </a:r>
          </a:p>
          <a:p>
            <a:r>
              <a:rPr lang="cs-CZ" dirty="0" smtClean="0"/>
              <a:t>MRAK</a:t>
            </a:r>
          </a:p>
          <a:p>
            <a:r>
              <a:rPr lang="cs-CZ" dirty="0" smtClean="0"/>
              <a:t>KÁMEN</a:t>
            </a:r>
          </a:p>
          <a:p>
            <a:r>
              <a:rPr lang="cs-CZ" dirty="0" smtClean="0"/>
              <a:t>ŘEKA</a:t>
            </a:r>
          </a:p>
          <a:p>
            <a:r>
              <a:rPr lang="cs-CZ" dirty="0" smtClean="0"/>
              <a:t>PŘÍRODA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93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PŘEKLÁDEJ.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4191000" cy="54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NEBE</a:t>
            </a:r>
          </a:p>
          <a:p>
            <a:r>
              <a:rPr lang="cs-CZ" dirty="0" smtClean="0"/>
              <a:t>ŘEKA</a:t>
            </a:r>
          </a:p>
          <a:p>
            <a:r>
              <a:rPr lang="cs-CZ" dirty="0" smtClean="0"/>
              <a:t>TRÁVA</a:t>
            </a:r>
          </a:p>
          <a:p>
            <a:r>
              <a:rPr lang="cs-CZ" dirty="0" smtClean="0"/>
              <a:t>KÁMEN</a:t>
            </a:r>
          </a:p>
          <a:p>
            <a:r>
              <a:rPr lang="cs-CZ" dirty="0" smtClean="0"/>
              <a:t>KOPEC</a:t>
            </a:r>
          </a:p>
          <a:p>
            <a:r>
              <a:rPr lang="cs-CZ" dirty="0" smtClean="0"/>
              <a:t>SLUNCE</a:t>
            </a:r>
          </a:p>
          <a:p>
            <a:r>
              <a:rPr lang="cs-CZ" dirty="0" smtClean="0"/>
              <a:t>PŘÍRODA</a:t>
            </a:r>
          </a:p>
          <a:p>
            <a:r>
              <a:rPr lang="cs-CZ" dirty="0" smtClean="0"/>
              <a:t>STROM</a:t>
            </a:r>
          </a:p>
          <a:p>
            <a:r>
              <a:rPr lang="cs-CZ" dirty="0" smtClean="0"/>
              <a:t>MRAK</a:t>
            </a:r>
          </a:p>
          <a:p>
            <a:r>
              <a:rPr lang="cs-CZ" dirty="0" smtClean="0"/>
              <a:t>KVĚTINA</a:t>
            </a:r>
          </a:p>
          <a:p>
            <a:r>
              <a:rPr lang="cs-CZ" dirty="0" smtClean="0"/>
              <a:t>LES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43400" cy="51998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SKY</a:t>
            </a:r>
          </a:p>
          <a:p>
            <a:r>
              <a:rPr lang="cs-CZ" dirty="0" smtClean="0"/>
              <a:t>RIVER</a:t>
            </a:r>
          </a:p>
          <a:p>
            <a:r>
              <a:rPr lang="cs-CZ" dirty="0" smtClean="0"/>
              <a:t>GRASS</a:t>
            </a:r>
          </a:p>
          <a:p>
            <a:r>
              <a:rPr lang="cs-CZ" dirty="0" smtClean="0"/>
              <a:t>STONE</a:t>
            </a:r>
          </a:p>
          <a:p>
            <a:r>
              <a:rPr lang="cs-CZ" dirty="0" smtClean="0"/>
              <a:t>HILL</a:t>
            </a:r>
          </a:p>
          <a:p>
            <a:r>
              <a:rPr lang="cs-CZ" dirty="0" smtClean="0"/>
              <a:t>SUN</a:t>
            </a:r>
          </a:p>
          <a:p>
            <a:r>
              <a:rPr lang="cs-CZ" dirty="0" smtClean="0"/>
              <a:t>NATURE</a:t>
            </a:r>
          </a:p>
          <a:p>
            <a:r>
              <a:rPr lang="cs-CZ" dirty="0" smtClean="0"/>
              <a:t>TREE</a:t>
            </a:r>
          </a:p>
          <a:p>
            <a:r>
              <a:rPr lang="cs-CZ" dirty="0" smtClean="0"/>
              <a:t>CLOUD</a:t>
            </a:r>
          </a:p>
          <a:p>
            <a:r>
              <a:rPr lang="cs-CZ" dirty="0" smtClean="0"/>
              <a:t>FLOWER</a:t>
            </a:r>
          </a:p>
          <a:p>
            <a:r>
              <a:rPr lang="cs-CZ" dirty="0" smtClean="0"/>
              <a:t>FOREST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30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686800" cy="6480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 POMOCÍ ŠIFROVACÍ TABULKY zjisti slovo a přelož jej.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3718208"/>
              </p:ext>
            </p:extLst>
          </p:nvPr>
        </p:nvGraphicFramePr>
        <p:xfrm>
          <a:off x="304800" y="1600200"/>
          <a:ext cx="4192347" cy="489917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35442"/>
                <a:gridCol w="835442"/>
                <a:gridCol w="835442"/>
                <a:gridCol w="835442"/>
                <a:gridCol w="850579"/>
              </a:tblGrid>
              <a:tr h="6123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91788" marR="91788"/>
                </a:tc>
              </a:tr>
              <a:tr h="6123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marL="91788" marR="91788"/>
                </a:tc>
              </a:tr>
              <a:tr h="6123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marL="91788" marR="91788"/>
                </a:tc>
              </a:tr>
              <a:tr h="6123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91788" marR="91788"/>
                </a:tc>
              </a:tr>
              <a:tr h="6123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marL="91788" marR="91788"/>
                </a:tc>
              </a:tr>
              <a:tr h="6123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marL="91788" marR="91788"/>
                </a:tc>
              </a:tr>
              <a:tr h="6123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91788" marR="91788"/>
                </a:tc>
              </a:tr>
              <a:tr h="61239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1788" marR="91788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788" marR="91788"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980728"/>
            <a:ext cx="43434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22  43  52  21  53  54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52  31  62  21  52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13  34  </a:t>
            </a:r>
            <a:r>
              <a:rPr lang="cs-CZ" sz="2000" smtClean="0"/>
              <a:t>43  61  </a:t>
            </a:r>
            <a:r>
              <a:rPr lang="cs-CZ" sz="2000" dirty="0" smtClean="0"/>
              <a:t>14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22  34  43  63  21  52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53  54  43  42  21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42  11  54  61  52  21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23  52  11  53  53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24  31  34  34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5570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ŘEŠENÍ  (souřadnici tvoří „boční“ a „horní“ číslo)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FOREST - LES</a:t>
            </a:r>
          </a:p>
          <a:p>
            <a:r>
              <a:rPr lang="cs-CZ" dirty="0" smtClean="0"/>
              <a:t>RIVER - ŘEKA</a:t>
            </a:r>
          </a:p>
          <a:p>
            <a:r>
              <a:rPr lang="cs-CZ" dirty="0" smtClean="0"/>
              <a:t>CLOUD - MRAK</a:t>
            </a:r>
          </a:p>
          <a:p>
            <a:r>
              <a:rPr lang="cs-CZ" dirty="0" smtClean="0"/>
              <a:t>FLOWER - KVĚTINA</a:t>
            </a:r>
          </a:p>
          <a:p>
            <a:r>
              <a:rPr lang="cs-CZ" dirty="0" smtClean="0"/>
              <a:t>STONE - KÁMEN</a:t>
            </a:r>
          </a:p>
          <a:p>
            <a:r>
              <a:rPr lang="cs-CZ" dirty="0" smtClean="0"/>
              <a:t>NATURE - PŘÍRODA</a:t>
            </a:r>
          </a:p>
          <a:p>
            <a:r>
              <a:rPr lang="cs-CZ" dirty="0" smtClean="0"/>
              <a:t>GRASS - TRÁVA</a:t>
            </a:r>
          </a:p>
          <a:p>
            <a:r>
              <a:rPr lang="cs-CZ" dirty="0" smtClean="0"/>
              <a:t>HILL - KOPEC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40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- obrázky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69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77</TotalTime>
  <Words>205</Words>
  <Application>Microsoft Office PowerPoint</Application>
  <PresentationFormat>Předvádění na obrazovce (4:3)</PresentationFormat>
  <Paragraphs>117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Autor: mgr. Renata Václavíčková </vt:lpstr>
      <vt:lpstr>Anotace: Prezentace slouží k procvičení slovní zásoby.                   Je určena žákům 9. ročníku.                   Vm byl vytvořen v květnu 2012.</vt:lpstr>
      <vt:lpstr>K obrázku Přiřaď název.  Tree, river, sun, nature, flower, stone, grass, forest, sky, hill, cloud</vt:lpstr>
      <vt:lpstr>Překládej.</vt:lpstr>
      <vt:lpstr>PŘEKLÁDEJ.</vt:lpstr>
      <vt:lpstr>S POMOCÍ ŠIFROVACÍ TABULKY zjisti slovo a přelož jej.</vt:lpstr>
      <vt:lpstr>ŘEŠENÍ  (souřadnici tvoří „boční“ a „horní“ číslo)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10</cp:revision>
  <dcterms:created xsi:type="dcterms:W3CDTF">2012-05-06T18:43:09Z</dcterms:created>
  <dcterms:modified xsi:type="dcterms:W3CDTF">2012-06-22T01:48:49Z</dcterms:modified>
</cp:coreProperties>
</file>