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276873"/>
            <a:ext cx="8424936" cy="2592288"/>
          </a:xfrm>
        </p:spPr>
        <p:txBody>
          <a:bodyPr>
            <a:normAutofit/>
          </a:bodyPr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VY_22_INOVACE_16_Srovnání přítomných časů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803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7"/>
            <a:ext cx="8568952" cy="1080119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Anotace: Prezentace slouží k procvičení dané gramatiky.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VM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1867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76673"/>
            <a:ext cx="7834064" cy="86409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Srovnej užití přítomných časů.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916833"/>
            <a:ext cx="8280920" cy="43925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go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 to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       Jdu do školy. (</a:t>
            </a:r>
            <a:r>
              <a:rPr lang="cs-CZ" sz="2400" i="1" dirty="0" smtClean="0"/>
              <a:t>Děje se teď</a:t>
            </a:r>
            <a:r>
              <a:rPr lang="cs-CZ" sz="2400" dirty="0" smtClean="0"/>
              <a:t>.)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X</a:t>
            </a:r>
          </a:p>
          <a:p>
            <a:pPr marL="45720" indent="0">
              <a:buNone/>
            </a:pPr>
            <a:r>
              <a:rPr lang="cs-CZ" sz="2400" dirty="0" smtClean="0"/>
              <a:t>   I </a:t>
            </a:r>
            <a:r>
              <a:rPr lang="cs-CZ" sz="2400" u="sng" dirty="0" smtClean="0"/>
              <a:t>go</a:t>
            </a:r>
            <a:r>
              <a:rPr lang="cs-CZ" sz="2400" dirty="0" smtClean="0"/>
              <a:t> to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      Chodím do školy. (</a:t>
            </a:r>
            <a:r>
              <a:rPr lang="cs-CZ" sz="2400" i="1" dirty="0" smtClean="0"/>
              <a:t>Jsem žák</a:t>
            </a:r>
            <a:r>
              <a:rPr lang="cs-CZ" sz="2400" dirty="0" smtClean="0"/>
              <a:t>.)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 smtClean="0"/>
          </a:p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run</a:t>
            </a:r>
            <a:r>
              <a:rPr lang="cs-CZ" sz="2400" u="sng" dirty="0" err="1" smtClean="0"/>
              <a:t>n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 </a:t>
            </a:r>
            <a:r>
              <a:rPr lang="cs-CZ" sz="2400" dirty="0" err="1" smtClean="0"/>
              <a:t>now</a:t>
            </a:r>
            <a:r>
              <a:rPr lang="cs-CZ" sz="2400" dirty="0" smtClean="0"/>
              <a:t>.        (ON) Teď běží.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X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He </a:t>
            </a:r>
            <a:r>
              <a:rPr lang="cs-CZ" sz="2400" u="sng" dirty="0" err="1" smtClean="0"/>
              <a:t>run</a:t>
            </a:r>
            <a:r>
              <a:rPr lang="cs-CZ" sz="2400" u="sng" dirty="0" err="1" smtClean="0">
                <a:solidFill>
                  <a:srgbClr val="FFC000"/>
                </a:solidFill>
              </a:rPr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.       Běhá každé ráno.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7950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404665"/>
            <a:ext cx="7834064" cy="360039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Doplň tabulku.</a:t>
            </a:r>
            <a:endParaRPr lang="cs-CZ" sz="24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621115"/>
              </p:ext>
            </p:extLst>
          </p:nvPr>
        </p:nvGraphicFramePr>
        <p:xfrm>
          <a:off x="467544" y="1124744"/>
          <a:ext cx="8208912" cy="5353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2228"/>
                <a:gridCol w="2052228"/>
                <a:gridCol w="2052228"/>
                <a:gridCol w="2052228"/>
              </a:tblGrid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česky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anglicky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 os.</a:t>
                      </a:r>
                      <a:r>
                        <a:rPr lang="cs-CZ" baseline="0" dirty="0" smtClean="0"/>
                        <a:t> č. 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tvar - </a:t>
                      </a:r>
                      <a:r>
                        <a:rPr lang="cs-CZ" dirty="0" err="1" smtClean="0"/>
                        <a:t>ing</a:t>
                      </a:r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SEDĚT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DÍVAT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PRACOVAT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38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936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1"/>
            <a:ext cx="7762056" cy="50405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764704"/>
            <a:ext cx="4085024" cy="5572088"/>
          </a:xfrm>
        </p:spPr>
        <p:txBody>
          <a:bodyPr>
            <a:noAutofit/>
          </a:bodyPr>
          <a:lstStyle/>
          <a:p>
            <a:r>
              <a:rPr lang="cs-CZ" sz="2400" dirty="0" smtClean="0"/>
              <a:t>ONA JDE…</a:t>
            </a:r>
          </a:p>
          <a:p>
            <a:r>
              <a:rPr lang="cs-CZ" sz="2400" dirty="0" smtClean="0"/>
              <a:t>ONI HRÁVAJÍ…</a:t>
            </a:r>
          </a:p>
          <a:p>
            <a:r>
              <a:rPr lang="cs-CZ" sz="2400" dirty="0" smtClean="0"/>
              <a:t>SEDÍME (teď)…</a:t>
            </a:r>
          </a:p>
          <a:p>
            <a:r>
              <a:rPr lang="cs-CZ" sz="2400" dirty="0" smtClean="0"/>
              <a:t>SLEDUJI TV (</a:t>
            </a:r>
            <a:r>
              <a:rPr lang="cs-CZ" dirty="0" smtClean="0"/>
              <a:t>pravidelně</a:t>
            </a:r>
            <a:r>
              <a:rPr lang="cs-CZ" sz="2400" dirty="0" smtClean="0"/>
              <a:t>)…</a:t>
            </a:r>
          </a:p>
          <a:p>
            <a:r>
              <a:rPr lang="cs-CZ" sz="2400" dirty="0" smtClean="0"/>
              <a:t>ON CHODÍVÁ…</a:t>
            </a:r>
          </a:p>
          <a:p>
            <a:r>
              <a:rPr lang="cs-CZ" sz="2400" dirty="0" smtClean="0"/>
              <a:t>ONI HRAJÍ (teď)…</a:t>
            </a:r>
          </a:p>
          <a:p>
            <a:r>
              <a:rPr lang="cs-CZ" sz="2400" dirty="0" smtClean="0"/>
              <a:t>SEDÁVÁTE…</a:t>
            </a:r>
          </a:p>
          <a:p>
            <a:r>
              <a:rPr lang="cs-CZ" sz="2400" dirty="0" smtClean="0"/>
              <a:t>ŽIJU…</a:t>
            </a:r>
          </a:p>
          <a:p>
            <a:r>
              <a:rPr lang="cs-CZ" sz="2400" dirty="0" smtClean="0"/>
              <a:t>VAŘÍVÁŠ…</a:t>
            </a:r>
          </a:p>
          <a:p>
            <a:r>
              <a:rPr lang="cs-CZ" sz="2400" dirty="0" smtClean="0"/>
              <a:t>ONO SPÍ (právě)…</a:t>
            </a:r>
          </a:p>
          <a:p>
            <a:r>
              <a:rPr lang="cs-CZ" sz="2400" dirty="0" smtClean="0"/>
              <a:t>SLEDUJÍ TV (teď)…</a:t>
            </a:r>
          </a:p>
          <a:p>
            <a:r>
              <a:rPr lang="cs-CZ" sz="2400" dirty="0" smtClean="0"/>
              <a:t>ONA PRACUJE (stále)…</a:t>
            </a:r>
          </a:p>
          <a:p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355976" y="764704"/>
            <a:ext cx="4608512" cy="55741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SHE IS GOING…</a:t>
            </a:r>
          </a:p>
          <a:p>
            <a:r>
              <a:rPr lang="cs-CZ" sz="2400" dirty="0" smtClean="0"/>
              <a:t>THEY PLAY…</a:t>
            </a:r>
          </a:p>
          <a:p>
            <a:r>
              <a:rPr lang="cs-CZ" sz="2400" dirty="0" smtClean="0"/>
              <a:t>WE ARE SITTING…</a:t>
            </a:r>
          </a:p>
          <a:p>
            <a:r>
              <a:rPr lang="cs-CZ" sz="2400" dirty="0" smtClean="0"/>
              <a:t>I WATCH TV…</a:t>
            </a:r>
          </a:p>
          <a:p>
            <a:r>
              <a:rPr lang="cs-CZ" sz="2400" dirty="0" smtClean="0"/>
              <a:t>HE GOES…</a:t>
            </a:r>
          </a:p>
          <a:p>
            <a:r>
              <a:rPr lang="cs-CZ" sz="2400" dirty="0" smtClean="0"/>
              <a:t>THEY ARE PLAYING…</a:t>
            </a:r>
          </a:p>
          <a:p>
            <a:r>
              <a:rPr lang="cs-CZ" sz="2400" dirty="0" smtClean="0"/>
              <a:t>YOU SIT…</a:t>
            </a:r>
          </a:p>
          <a:p>
            <a:r>
              <a:rPr lang="cs-CZ" sz="2400" dirty="0" smtClean="0"/>
              <a:t>I LIVE…</a:t>
            </a:r>
          </a:p>
          <a:p>
            <a:r>
              <a:rPr lang="cs-CZ" sz="2400" dirty="0" smtClean="0"/>
              <a:t>YOU COOK…</a:t>
            </a:r>
          </a:p>
          <a:p>
            <a:r>
              <a:rPr lang="cs-CZ" sz="2400" dirty="0" smtClean="0"/>
              <a:t>IT IS SLEEPING…</a:t>
            </a:r>
          </a:p>
          <a:p>
            <a:r>
              <a:rPr lang="cs-CZ" sz="2400" dirty="0" smtClean="0"/>
              <a:t>THEY ARE WATCHING TV…</a:t>
            </a:r>
          </a:p>
          <a:p>
            <a:r>
              <a:rPr lang="cs-CZ" sz="2400" dirty="0" smtClean="0"/>
              <a:t>SHE WORKS…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815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5"/>
            <a:ext cx="7834064" cy="432047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Přelož.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5"/>
            <a:ext cx="8424936" cy="5184616"/>
          </a:xfrm>
        </p:spPr>
        <p:txBody>
          <a:bodyPr>
            <a:noAutofit/>
          </a:bodyPr>
          <a:lstStyle/>
          <a:p>
            <a:r>
              <a:rPr lang="cs-CZ" sz="2400" dirty="0" smtClean="0"/>
              <a:t>Chodíme do kina. ………………………………………….</a:t>
            </a:r>
          </a:p>
          <a:p>
            <a:r>
              <a:rPr lang="cs-CZ" sz="2400" dirty="0" smtClean="0"/>
              <a:t>Jdeme do kina. ………………………………………….....</a:t>
            </a:r>
          </a:p>
          <a:p>
            <a:endParaRPr lang="cs-CZ" sz="2400" dirty="0"/>
          </a:p>
          <a:p>
            <a:r>
              <a:rPr lang="cs-CZ" sz="2400" dirty="0" smtClean="0"/>
              <a:t>Ona čte knihu. ………………………………………………</a:t>
            </a:r>
          </a:p>
          <a:p>
            <a:r>
              <a:rPr lang="cs-CZ" sz="2400" dirty="0" smtClean="0"/>
              <a:t>Ona čítává knihy. …………………………………………....</a:t>
            </a:r>
          </a:p>
          <a:p>
            <a:endParaRPr lang="cs-CZ" sz="2400" dirty="0"/>
          </a:p>
          <a:p>
            <a:r>
              <a:rPr lang="cs-CZ" sz="2400" dirty="0" smtClean="0"/>
              <a:t>Teď pijete vodu. …………………………………………......</a:t>
            </a:r>
          </a:p>
          <a:p>
            <a:r>
              <a:rPr lang="cs-CZ" sz="2400" dirty="0" smtClean="0"/>
              <a:t>Pijete mléko každý den. ………………………………........</a:t>
            </a:r>
          </a:p>
          <a:p>
            <a:endParaRPr lang="cs-CZ" sz="2400" dirty="0"/>
          </a:p>
          <a:p>
            <a:r>
              <a:rPr lang="cs-CZ" sz="2400" dirty="0" smtClean="0"/>
              <a:t>Pracuji na zahradě. (teď) ……………………………………...</a:t>
            </a:r>
          </a:p>
          <a:p>
            <a:r>
              <a:rPr lang="cs-CZ" sz="2400" dirty="0" smtClean="0"/>
              <a:t>Pracuji doma. (pořád) ………………………………………….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392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5"/>
            <a:ext cx="7315200" cy="360039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136904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ČÍST – READ – READS - READING</a:t>
            </a:r>
          </a:p>
          <a:p>
            <a:r>
              <a:rPr lang="cs-CZ" sz="2400" dirty="0" smtClean="0"/>
              <a:t>SEDĚT – SIT – SITS - SITTING</a:t>
            </a:r>
          </a:p>
          <a:p>
            <a:r>
              <a:rPr lang="cs-CZ" sz="2400" dirty="0" smtClean="0"/>
              <a:t>PSÁT – WRITE – WRITES  - WRITING</a:t>
            </a:r>
          </a:p>
          <a:p>
            <a:r>
              <a:rPr lang="cs-CZ" sz="2400" dirty="0" smtClean="0"/>
              <a:t>DÍVAT SE – LOOK – LOOKS - LOOKING</a:t>
            </a:r>
          </a:p>
          <a:p>
            <a:r>
              <a:rPr lang="cs-CZ" sz="2400" dirty="0" smtClean="0"/>
              <a:t>DĚLAT – DO – DOES - DOING</a:t>
            </a:r>
          </a:p>
          <a:p>
            <a:r>
              <a:rPr lang="cs-CZ" sz="2400" dirty="0" smtClean="0"/>
              <a:t>PRACOVAT – WORK – WORKS - WORKING</a:t>
            </a:r>
          </a:p>
          <a:p>
            <a:r>
              <a:rPr lang="cs-CZ" sz="2400" dirty="0" smtClean="0"/>
              <a:t>ŽÍT – LIVE – LIVES - LIVING</a:t>
            </a:r>
          </a:p>
          <a:p>
            <a:r>
              <a:rPr lang="cs-CZ" sz="2400" dirty="0" smtClean="0"/>
              <a:t>JÍT – GO – GOES - GOING</a:t>
            </a:r>
          </a:p>
          <a:p>
            <a:r>
              <a:rPr lang="cs-CZ" sz="2400" dirty="0" smtClean="0"/>
              <a:t>PÍT – DRINK – DRINKS - DRINKING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145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692696"/>
            <a:ext cx="7747248" cy="5699767"/>
          </a:xfrm>
        </p:spPr>
        <p:txBody>
          <a:bodyPr>
            <a:normAutofit/>
          </a:bodyPr>
          <a:lstStyle/>
          <a:p>
            <a:r>
              <a:rPr lang="cs-CZ" dirty="0"/>
              <a:t>Chodíme do kina</a:t>
            </a:r>
            <a:r>
              <a:rPr lang="cs-CZ" dirty="0" smtClean="0"/>
              <a:t>.  </a:t>
            </a:r>
            <a:r>
              <a:rPr lang="cs-CZ" i="1" dirty="0" err="1" smtClean="0"/>
              <a:t>We</a:t>
            </a:r>
            <a:r>
              <a:rPr lang="cs-CZ" i="1" dirty="0" smtClean="0"/>
              <a:t> go to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cinema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Jdeme do kina.  </a:t>
            </a:r>
            <a:r>
              <a:rPr lang="cs-CZ" i="1" dirty="0" err="1" smtClean="0"/>
              <a:t>We</a:t>
            </a:r>
            <a:r>
              <a:rPr lang="cs-CZ" i="1" dirty="0" smtClean="0"/>
              <a:t> are </a:t>
            </a:r>
            <a:r>
              <a:rPr lang="cs-CZ" i="1" dirty="0" err="1" smtClean="0"/>
              <a:t>going</a:t>
            </a:r>
            <a:r>
              <a:rPr lang="cs-CZ" i="1" dirty="0" smtClean="0"/>
              <a:t> to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cinema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/>
              <a:t>Ona čte knihu.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reading</a:t>
            </a:r>
            <a:r>
              <a:rPr lang="cs-CZ" i="1" dirty="0" smtClean="0"/>
              <a:t> a </a:t>
            </a:r>
            <a:r>
              <a:rPr lang="cs-CZ" i="1" dirty="0" err="1" smtClean="0"/>
              <a:t>book</a:t>
            </a:r>
            <a:r>
              <a:rPr lang="cs-CZ" i="1" dirty="0" smtClean="0"/>
              <a:t>.</a:t>
            </a:r>
            <a:endParaRPr lang="cs-CZ" i="1" dirty="0"/>
          </a:p>
          <a:p>
            <a:r>
              <a:rPr lang="cs-CZ" dirty="0"/>
              <a:t>Ona čítává knihy.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reads</a:t>
            </a:r>
            <a:r>
              <a:rPr lang="cs-CZ" i="1" dirty="0" smtClean="0"/>
              <a:t> </a:t>
            </a:r>
            <a:r>
              <a:rPr lang="cs-CZ" i="1" dirty="0" err="1" smtClean="0"/>
              <a:t>books</a:t>
            </a:r>
            <a:r>
              <a:rPr lang="cs-CZ" i="1" dirty="0" smtClean="0"/>
              <a:t>.</a:t>
            </a:r>
            <a:endParaRPr lang="cs-CZ" i="1" dirty="0"/>
          </a:p>
          <a:p>
            <a:endParaRPr lang="cs-CZ" dirty="0"/>
          </a:p>
          <a:p>
            <a:r>
              <a:rPr lang="cs-CZ" dirty="0"/>
              <a:t>Teď pijete vodu.  </a:t>
            </a:r>
            <a:r>
              <a:rPr lang="cs-CZ" i="1" dirty="0" err="1" smtClean="0"/>
              <a:t>You</a:t>
            </a:r>
            <a:r>
              <a:rPr lang="cs-CZ" i="1" dirty="0" smtClean="0"/>
              <a:t> are </a:t>
            </a:r>
            <a:r>
              <a:rPr lang="cs-CZ" i="1" dirty="0" err="1" smtClean="0"/>
              <a:t>drinking</a:t>
            </a:r>
            <a:r>
              <a:rPr lang="cs-CZ" i="1" dirty="0" smtClean="0"/>
              <a:t> </a:t>
            </a:r>
            <a:r>
              <a:rPr lang="cs-CZ" i="1" dirty="0" err="1" smtClean="0"/>
              <a:t>water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Pijete mléko každý den. </a:t>
            </a:r>
            <a:r>
              <a:rPr lang="cs-CZ" i="1" dirty="0" err="1" smtClean="0"/>
              <a:t>You</a:t>
            </a:r>
            <a:r>
              <a:rPr lang="cs-CZ" i="1" dirty="0" smtClean="0"/>
              <a:t> drink </a:t>
            </a:r>
            <a:r>
              <a:rPr lang="cs-CZ" i="1" dirty="0" err="1" smtClean="0"/>
              <a:t>milk</a:t>
            </a:r>
            <a:r>
              <a:rPr lang="cs-CZ" i="1" dirty="0" smtClean="0"/>
              <a:t> </a:t>
            </a:r>
            <a:r>
              <a:rPr lang="cs-CZ" i="1" dirty="0" err="1" smtClean="0"/>
              <a:t>every</a:t>
            </a:r>
            <a:r>
              <a:rPr lang="cs-CZ" i="1" dirty="0" smtClean="0"/>
              <a:t> </a:t>
            </a:r>
            <a:r>
              <a:rPr lang="cs-CZ" i="1" dirty="0" err="1" smtClean="0"/>
              <a:t>day</a:t>
            </a:r>
            <a:r>
              <a:rPr lang="cs-CZ" i="1" dirty="0" smtClean="0"/>
              <a:t>.</a:t>
            </a:r>
            <a:endParaRPr lang="cs-CZ" i="1" dirty="0"/>
          </a:p>
          <a:p>
            <a:endParaRPr lang="cs-CZ" dirty="0"/>
          </a:p>
          <a:p>
            <a:r>
              <a:rPr lang="cs-CZ" dirty="0"/>
              <a:t>Pracuji na zahradě. (teď) </a:t>
            </a:r>
            <a:r>
              <a:rPr lang="cs-CZ" i="1" dirty="0" smtClean="0"/>
              <a:t>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working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garden.</a:t>
            </a:r>
            <a:endParaRPr lang="cs-CZ" i="1" dirty="0"/>
          </a:p>
          <a:p>
            <a:r>
              <a:rPr lang="cs-CZ" dirty="0"/>
              <a:t>Pracuji doma. (pořád) </a:t>
            </a:r>
            <a:r>
              <a:rPr lang="cs-CZ" dirty="0" smtClean="0"/>
              <a:t> </a:t>
            </a:r>
            <a:r>
              <a:rPr lang="cs-CZ" i="1" dirty="0" smtClean="0"/>
              <a:t>I </a:t>
            </a:r>
            <a:r>
              <a:rPr lang="cs-CZ" i="1" dirty="0" err="1" smtClean="0"/>
              <a:t>work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home</a:t>
            </a:r>
            <a:r>
              <a:rPr lang="cs-CZ" i="1" dirty="0" smtClean="0"/>
              <a:t>.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88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62</TotalTime>
  <Words>391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Prostor</vt:lpstr>
      <vt:lpstr>ZŠP a ZŠS Uherský Brod  projekt č. CZ.1.07/1.4.00/21.0961  Angličtina pro 2. stupeň Č. DUMu:  VY_22_INOVACE_16_Srovnání přítomných časů </vt:lpstr>
      <vt:lpstr>Anotace: Prezentace slouží k procvičení dané gramatiky.                Je určena žákům 9. ročníku.                VM byl vytvořen v květnu 2012.</vt:lpstr>
      <vt:lpstr>Srovnej užití přítomných časů.</vt:lpstr>
      <vt:lpstr>Doplň tabulku.</vt:lpstr>
      <vt:lpstr>Překládej.</vt:lpstr>
      <vt:lpstr>Přelož.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VY_22_INOVACE_0_Srovnání přítomných časů</dc:title>
  <dc:creator>PC-1SLG</dc:creator>
  <cp:lastModifiedBy>PC-1SLG</cp:lastModifiedBy>
  <cp:revision>10</cp:revision>
  <dcterms:created xsi:type="dcterms:W3CDTF">2012-05-14T03:14:15Z</dcterms:created>
  <dcterms:modified xsi:type="dcterms:W3CDTF">2012-06-22T01:52:39Z</dcterms:modified>
</cp:coreProperties>
</file>