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16" autoAdjust="0"/>
    <p:restoredTop sz="94624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4CC584-63B0-4137-890D-546AD4A87538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A2425-7D3F-4038-8336-3AE4456636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910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 pomocí atlasu určí, které území Přemysl Otakar</a:t>
            </a:r>
            <a:r>
              <a:rPr lang="cs-CZ" baseline="0" dirty="0" smtClean="0"/>
              <a:t> II. během své vlády připojil k českým zemím.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2425-7D3F-4038-8336-3AE4456636E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Přemysl</a:t>
            </a:r>
            <a:r>
              <a:rPr lang="cs-CZ" baseline="0" dirty="0" smtClean="0"/>
              <a:t> Otakar II. založil nebo povýšil řadu měst. Žáci je zakreslí do mapy.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A2425-7D3F-4038-8336-3AE4456636E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DB351FA-720D-4368-AED7-16CDBA1A027D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6845C70-D0AF-4852-A6BE-A7C8E9463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284984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393305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VY_32_INOVACE_09_Člověk a společnost_7. ročník_Přemysl Otakar II.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395536" y="4941168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07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.02. 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323528" y="5589240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Prezentace je určena pro žáky 7. ročníku.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Seznamuje je s osobností Přemysla Otakara II. a jeho významem pro rozvoj českého státu.  Prezentace se zaměřuje na rozsah českých zemí v období jeho vlády, zakládání měst a především na bitvu na Moravském poli.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Počet hodin: 1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Pomůcky: učebnice, atlas.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Přemysl Otakar II.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132856"/>
            <a:ext cx="2489961" cy="28083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Označován jako </a:t>
            </a:r>
            <a:r>
              <a:rPr lang="cs-CZ" sz="2600" i="1" dirty="0" smtClean="0"/>
              <a:t>král železný a zlatý.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Co toto označení asi znamenalo?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železný = velké vojsko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zlatý = velké bohatství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Patřil k nejmocnějším panovníkům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	13. stol.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Značně rozšířil území českého státu.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16216" y="5013176"/>
            <a:ext cx="2098651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" dirty="0" smtClean="0"/>
              <a:t>http://cs.wikipedia.org/wiki/Soubor:Otakarek2.jpg</a:t>
            </a:r>
            <a:endParaRPr lang="cs-CZ" sz="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980728"/>
            <a:ext cx="4402219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Český stát za Přemysla Otakara II.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628800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Chebsko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3717032"/>
            <a:ext cx="1116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Rakousy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621250">
            <a:off x="3875205" y="5119496"/>
            <a:ext cx="1216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Štýrsko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6021288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Kraňsko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4941168"/>
            <a:ext cx="1266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Korutany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Zakladatelská činnost </a:t>
            </a:r>
            <a:endParaRPr lang="cs-CZ" dirty="0"/>
          </a:p>
        </p:txBody>
      </p:sp>
      <p:pic>
        <p:nvPicPr>
          <p:cNvPr id="2050" name="Picture 2" descr="Soubor:Relief Map of Czech Republic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08720"/>
            <a:ext cx="7586026" cy="46085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76256" y="5661248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6165304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Klatovy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5661248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Chrudim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6165304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Domažlice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6165304"/>
            <a:ext cx="2122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661248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Mělník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5661248"/>
            <a:ext cx="2180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Dvůr Králové n. L.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661248"/>
            <a:ext cx="224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Moravský Krumlov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6165304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Nymburk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301208"/>
            <a:ext cx="3254417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 Viktor_V, licence </a:t>
            </a:r>
            <a:r>
              <a:rPr lang="cs-CZ" sz="400" dirty="0" err="1" smtClean="0"/>
              <a:t>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 BY-SA, http://cs.wikipedia.org/wiki/Soubor:Relief_Map_of_Czech_Republic.png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488254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Přemysl Otakar II. pomýšlel i na korunu krále Svaté říše římské.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Němečtí kurfiřti se obávali jeho velké moci.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Za krále si zvolili Rudolfa Habsburského.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Ten chtěl posílit svoji moc, Přemysl Otakar II. se musel vzdát všech území, které postupně získal.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1278 </a:t>
            </a:r>
            <a:r>
              <a:rPr lang="cs-CZ" sz="2600" dirty="0" smtClean="0"/>
              <a:t>došlo k bitvě na </a:t>
            </a:r>
            <a:r>
              <a:rPr lang="cs-CZ" sz="2600" b="1" dirty="0" smtClean="0"/>
              <a:t>Moravském poli</a:t>
            </a:r>
            <a:r>
              <a:rPr lang="cs-CZ" sz="2600" dirty="0" smtClean="0"/>
              <a:t>, kde Přemysl Otakar II. padl.  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Bitva na Moravském poli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7 středověk a raný novověk</a:t>
            </a:r>
            <a:r>
              <a:rPr lang="cs-CZ" sz="2400" dirty="0" smtClean="0"/>
              <a:t>. </a:t>
            </a:r>
            <a:r>
              <a:rPr lang="cs-CZ" sz="2400" dirty="0"/>
              <a:t>Praha</a:t>
            </a:r>
            <a:r>
              <a:rPr lang="cs-CZ" sz="2400" dirty="0" smtClean="0"/>
              <a:t>: 2009,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07-02-2012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82</TotalTime>
  <Words>309</Words>
  <Application>Microsoft Office PowerPoint</Application>
  <PresentationFormat>Předvádění na obrazovce (4:3)</PresentationFormat>
  <Paragraphs>49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Prezentace aplikace PowerPoint</vt:lpstr>
      <vt:lpstr>Přemysl Otakar II.</vt:lpstr>
      <vt:lpstr>Prezentace aplikace PowerPoint</vt:lpstr>
      <vt:lpstr>Český stát za Přemysla Otakara II.</vt:lpstr>
      <vt:lpstr>Zakladatelská činnost </vt:lpstr>
      <vt:lpstr>Bitva na Moravském poli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simca</dc:creator>
  <cp:lastModifiedBy>Simona Martinková</cp:lastModifiedBy>
  <cp:revision>5</cp:revision>
  <dcterms:created xsi:type="dcterms:W3CDTF">2012-06-23T07:23:47Z</dcterms:created>
  <dcterms:modified xsi:type="dcterms:W3CDTF">2012-09-26T15:03:52Z</dcterms:modified>
</cp:coreProperties>
</file>