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382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93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409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136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161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66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887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970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358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80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207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21.2.2012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82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VY_32_INOVACE_19_Vl_ELIŠKA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PŘEMYSLOVNA A JAN LUCEMBURSKÝ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089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ELIŠKA PŘEMYSLOVNA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82952" cy="4525963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ELIŠKA PŘEMYSLOVNA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(20. ledna 1292 - 28. září 1330)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dcera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českého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polského KRÁLE VÁCLAVA II. a GUTY HABSBURSKÉ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manželka JANA LUCEMBURSKÉHO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ČESKÁ KRÁLOVNA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poslední PŘEMYSLOVEC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na českém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trůně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4664"/>
            <a:ext cx="2403388" cy="6093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91974"/>
            <a:ext cx="2232248" cy="2205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033591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ELIŠČINA PEČEŤ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7860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JAN LUCEMBURSKÝ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5770984" cy="4525963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JAN LUCEMBURSKÝ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(10. srpna 1296 – 26. srpna 1346)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adl v bitvě u KRESČAKU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jediný syn ŘÍMSKÉHO KRÁLE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JINDŘICHA VII. a MARKÉTY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známý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též pod přízviskem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Slepý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7. února 1311 byl společně s ELIŠKOU</a:t>
            </a:r>
          </a:p>
          <a:p>
            <a:pPr indent="0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orunován českým králem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3628"/>
            <a:ext cx="2736304" cy="6180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90676"/>
            <a:ext cx="2080384" cy="1945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727542"/>
            <a:ext cx="3376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JANOVA KRÁLOVSKÁ PEČEŤ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864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>
                <a:latin typeface="Times New Roman" pitchFamily="18" charset="0"/>
                <a:cs typeface="Times New Roman" pitchFamily="18" charset="0"/>
                <a:hlinkClick r:id="rId3"/>
              </a:rPr>
              <a:t>obrazky.cz</a:t>
            </a:r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53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96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Human</vt:lpstr>
      <vt:lpstr>VLASTIVĚDA vypracovala: Mgr. Kateřina SÁLOVÁ ZŠ a MŠ MALÝ ÚJEZD VY_32_INOVACE_19_Vl_ELIŠKA PŘEMYSLOVNA A JAN LUCEMBURSKÝ</vt:lpstr>
      <vt:lpstr>ELIŠKA PŘEMYSLOVNA</vt:lpstr>
      <vt:lpstr>JAN LUCEMBURSKÝ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VY_32_INOVACE_11_Vl_SVATÝ VÁCLAV</dc:title>
  <dc:creator>uživatel</dc:creator>
  <cp:lastModifiedBy>uživatel</cp:lastModifiedBy>
  <cp:revision>10</cp:revision>
  <dcterms:created xsi:type="dcterms:W3CDTF">2011-12-07T18:48:35Z</dcterms:created>
  <dcterms:modified xsi:type="dcterms:W3CDTF">2012-02-21T19:18:10Z</dcterms:modified>
</cp:coreProperties>
</file>