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63" r:id="rId2"/>
  </p:sldMasterIdLst>
  <p:notesMasterIdLst>
    <p:notesMasterId r:id="rId8"/>
  </p:notesMasterIdLst>
  <p:sldIdLst>
    <p:sldId id="276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2742" autoAdjust="0"/>
  </p:normalViewPr>
  <p:slideViewPr>
    <p:cSldViewPr>
      <p:cViewPr varScale="1">
        <p:scale>
          <a:sx n="48" d="100"/>
          <a:sy n="48" d="100"/>
        </p:scale>
        <p:origin x="-10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F1237347-9938-4151-A4CD-CD412E24FC9D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0679EC24-342E-475C-90E7-BCD9BB7002F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3312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 </a:t>
            </a:r>
          </a:p>
          <a:p>
            <a:r>
              <a:rPr lang="en-US" dirty="0">
                <a:latin typeface="Arial" charset="0"/>
              </a:rPr>
              <a:t>[c</a:t>
            </a:r>
            <a:r>
              <a:rPr lang="cs-CZ" dirty="0">
                <a:latin typeface="Arial" charset="0"/>
              </a:rPr>
              <a:t>i</a:t>
            </a:r>
            <a:r>
              <a:rPr lang="en-US" dirty="0">
                <a:latin typeface="Arial" charset="0"/>
              </a:rPr>
              <a:t>t. 2011</a:t>
            </a:r>
            <a:r>
              <a:rPr lang="cs-CZ" dirty="0">
                <a:latin typeface="Arial" charset="0"/>
              </a:rPr>
              <a:t>-01-04</a:t>
            </a:r>
            <a:r>
              <a:rPr lang="en-US" dirty="0">
                <a:latin typeface="Arial" charset="0"/>
              </a:rPr>
              <a:t>]</a:t>
            </a:r>
            <a:r>
              <a:rPr lang="cs-CZ" dirty="0">
                <a:latin typeface="Arial" charset="0"/>
              </a:rPr>
              <a:t>Dostupný pod licencí </a:t>
            </a:r>
            <a:r>
              <a:rPr lang="cs-CZ" dirty="0" err="1">
                <a:latin typeface="Arial" charset="0"/>
              </a:rPr>
              <a:t>Creative</a:t>
            </a:r>
            <a:r>
              <a:rPr lang="cs-CZ" dirty="0">
                <a:latin typeface="Arial" charset="0"/>
              </a:rPr>
              <a:t> 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 na </a:t>
            </a:r>
            <a:r>
              <a:rPr lang="cs-CZ" dirty="0" err="1">
                <a:latin typeface="Arial" charset="0"/>
              </a:rPr>
              <a:t>WWW:http</a:t>
            </a:r>
            <a:r>
              <a:rPr lang="cs-CZ" dirty="0">
                <a:latin typeface="Arial" charset="0"/>
              </a:rPr>
              <a:t>://upload.wikimedia.org/</a:t>
            </a:r>
            <a:r>
              <a:rPr lang="cs-CZ" dirty="0" err="1">
                <a:latin typeface="Arial" charset="0"/>
              </a:rPr>
              <a:t>wikipedia</a:t>
            </a:r>
            <a:r>
              <a:rPr lang="cs-CZ" dirty="0">
                <a:latin typeface="Arial" charset="0"/>
              </a:rPr>
              <a:t>/</a:t>
            </a:r>
            <a:r>
              <a:rPr lang="cs-CZ" dirty="0" err="1">
                <a:latin typeface="Arial" charset="0"/>
              </a:rPr>
              <a:t>commons</a:t>
            </a:r>
            <a:r>
              <a:rPr lang="cs-CZ" dirty="0">
                <a:latin typeface="Arial" charset="0"/>
              </a:rPr>
              <a:t>/1/18/Brazil_topo.jpg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Jaromír </a:t>
            </a:r>
            <a:r>
              <a:rPr lang="cs-CZ" dirty="0" err="1">
                <a:latin typeface="Arial" charset="0"/>
              </a:rPr>
              <a:t>Demek</a:t>
            </a:r>
            <a:r>
              <a:rPr lang="cs-CZ" dirty="0">
                <a:latin typeface="Arial" charset="0"/>
              </a:rPr>
              <a:t>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2CC32C-52DC-4A2B-8162-F51D2D90E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364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7C9E26-24DE-43E2-ADF7-2961AC042C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210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4AADF4-5E1C-4638-80ED-E49297B1EA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134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9AA9F-FCF4-44D5-9E0E-7AFA08A84A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951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BA06E4-1C0F-44B4-AF0B-0E67CE234A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1672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2C9BDA-CE2F-4C6E-9EDB-0849A9DB9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4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262137-AFBE-4825-A2ED-9CB466057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519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A8CEB3-E389-4E31-AE70-5E250DCC4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9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D1140-735E-40F3-AA03-2A6723446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4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B621AE-03DB-4D33-83C1-F9CE25CBB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18247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FB5C5D-2D73-4698-AE13-3718D4820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6260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B3684B-D7CD-4C98-8E06-46CC2CB161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397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076F9A9-C2DF-495B-A420-81F028C61375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8CC870-A713-49A6-AA9B-E258390512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9369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B67761-5E53-4A79-8F4D-1D459ACFC16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FA3A4-A086-43C3-95FC-BEFC39A5F13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642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FBB3B5-4314-4162-9B66-E4EA0C43F54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B4016E-77C7-4CA5-A356-7B87194C97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1121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75EA19-C45D-4FD2-9F4B-7EF37B96FB9A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068117-3754-432A-862E-BBF03A57E6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2834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75E9F6-2AD0-4B05-99FC-F47A6FCAAA90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25A8FA-E920-43E9-B28B-3DB1EED41EF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4643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6CFD586-806E-44CD-8BF7-05080198FA11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F0A41F-8F33-4D2D-AFF5-28321E33FAF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99115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BA40192-6355-4F84-8E97-F52C35B6DAB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5EF989-BDA8-4FCE-9840-DFBE4877F7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9153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9A6DB9-CF36-48FB-8F25-4B2ADA8D6AD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952A9D-D7F8-4B60-A34F-0648177BA8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47240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31715-0086-4CF1-AB15-D92BEF4084F6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0F3BD4-3293-44B3-AE9D-5B9A236FBA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2817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7ED2AB-A3F3-433C-93EE-D6EE7C793AEF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0F0B3C-A423-4740-8995-228B545BEC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42259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EEF0E69-4AE6-42C4-A6FD-70080A211172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272786-23A7-484C-847F-C56BF030C00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77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250D05BE-E96D-4A0C-A6E1-0352835B2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86" r:id="rId1"/>
    <p:sldLayoutId id="2147483674" r:id="rId2"/>
    <p:sldLayoutId id="2147483673" r:id="rId3"/>
    <p:sldLayoutId id="2147483672" r:id="rId4"/>
    <p:sldLayoutId id="2147483671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  <p:sldLayoutId id="2147483664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12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E15F70E-F43A-43E1-A67B-59758CD4B044}" type="datetimeFigureOut">
              <a:rPr lang="cs-CZ"/>
              <a:pPr/>
              <a:t>4.5.2011</a:t>
            </a:fld>
            <a:endParaRPr lang="cs-CZ"/>
          </a:p>
        </p:txBody>
      </p:sp>
      <p:sp>
        <p:nvSpPr>
          <p:cNvPr id="512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512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C1884C7-AD70-49F9-8EB6-EF5B2849F666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VY_32_INOVACE_41A_Brazílie</a:t>
            </a:r>
          </a:p>
        </p:txBody>
      </p:sp>
      <p:pic>
        <p:nvPicPr>
          <p:cNvPr id="5017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2400" dirty="0">
                <a:cs typeface="Arial" charset="0"/>
              </a:rPr>
              <a:t>Základní škola a Mateřská škola Choustník, okres Tábor</a:t>
            </a:r>
            <a:endParaRPr lang="cs-CZ" sz="2400" dirty="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8313" y="0"/>
            <a:ext cx="8229600" cy="119697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Brazílie</a:t>
            </a:r>
          </a:p>
        </p:txBody>
      </p:sp>
      <p:pic>
        <p:nvPicPr>
          <p:cNvPr id="2053" name="Picture 5" descr="Brazílie mapa_foto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313" y="1196975"/>
            <a:ext cx="3889375" cy="4248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6119836"/>
            <a:ext cx="90364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[cit. 2011-01-04]Dostupný pod licencí </a:t>
            </a:r>
            <a:r>
              <a:rPr lang="cs-CZ" sz="1600" dirty="0" err="1" smtClean="0"/>
              <a:t>Creative</a:t>
            </a:r>
            <a:r>
              <a:rPr lang="cs-CZ" sz="1600" dirty="0" smtClean="0"/>
              <a:t> </a:t>
            </a:r>
            <a:r>
              <a:rPr lang="cs-CZ" sz="1600" dirty="0" err="1" smtClean="0"/>
              <a:t>Commons</a:t>
            </a:r>
            <a:r>
              <a:rPr lang="cs-CZ" sz="1600" dirty="0" smtClean="0"/>
              <a:t> na </a:t>
            </a:r>
            <a:r>
              <a:rPr lang="cs-CZ" sz="1600" dirty="0" err="1" smtClean="0"/>
              <a:t>WWW:http</a:t>
            </a:r>
            <a:r>
              <a:rPr lang="cs-CZ" sz="1600" dirty="0" smtClean="0"/>
              <a:t>://upload.wikimedia.org/</a:t>
            </a:r>
            <a:r>
              <a:rPr lang="cs-CZ" sz="1600" dirty="0" err="1" smtClean="0"/>
              <a:t>wikipedia</a:t>
            </a:r>
            <a:r>
              <a:rPr lang="cs-CZ" sz="1600" dirty="0" smtClean="0"/>
              <a:t>/</a:t>
            </a:r>
            <a:r>
              <a:rPr lang="cs-CZ" sz="1600" dirty="0" err="1" smtClean="0"/>
              <a:t>commons</a:t>
            </a:r>
            <a:r>
              <a:rPr lang="cs-CZ" sz="1600" dirty="0" smtClean="0"/>
              <a:t>/1/18/Brazil_topo.jpg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Státní uspořádání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eaLnBrk="1" hangingPunct="1"/>
            <a:r>
              <a:rPr lang="cs-CZ" dirty="0" smtClean="0"/>
              <a:t>Původně největší portugalská kolonie</a:t>
            </a:r>
          </a:p>
          <a:p>
            <a:pPr eaLnBrk="1" hangingPunct="1"/>
            <a:r>
              <a:rPr lang="cs-CZ" dirty="0" smtClean="0"/>
              <a:t>Dnes je Brazilská federativní republika největší a nejlidnatější stát Jižní Ameriky. </a:t>
            </a:r>
          </a:p>
          <a:p>
            <a:pPr eaLnBrk="1" hangingPunct="1"/>
            <a:r>
              <a:rPr lang="cs-CZ" dirty="0" smtClean="0"/>
              <a:t>Hlavním městem je </a:t>
            </a:r>
            <a:r>
              <a:rPr lang="cs-CZ" dirty="0" err="1" smtClean="0"/>
              <a:t>Brasília</a:t>
            </a:r>
            <a:r>
              <a:rPr lang="cs-CZ" dirty="0" smtClean="0"/>
              <a:t>, největším městem S</a:t>
            </a:r>
            <a:r>
              <a:rPr lang="en-US" dirty="0" smtClean="0">
                <a:cs typeface="Arial" charset="0"/>
              </a:rPr>
              <a:t>ã</a:t>
            </a:r>
            <a:r>
              <a:rPr lang="cs-CZ" dirty="0" smtClean="0"/>
              <a:t>o Paulo – 10 milionů obyvatel</a:t>
            </a:r>
          </a:p>
          <a:p>
            <a:pPr eaLnBrk="1" hangingPunct="1"/>
            <a:r>
              <a:rPr lang="cs-CZ" dirty="0" smtClean="0"/>
              <a:t>Úředním jazykem je portugalština</a:t>
            </a:r>
          </a:p>
          <a:p>
            <a:pPr marL="0" indent="0" eaLnBrk="1" hangingPunct="1">
              <a:buNone/>
            </a:pPr>
            <a:endParaRPr lang="cs-CZ" dirty="0"/>
          </a:p>
          <a:p>
            <a:pPr marL="0" indent="0" eaLnBrk="1" hangingPunct="1">
              <a:buNone/>
            </a:pPr>
            <a:endParaRPr lang="cs-CZ" sz="1600" dirty="0" smtClean="0">
              <a:latin typeface="Arial" charset="0"/>
            </a:endParaRPr>
          </a:p>
          <a:p>
            <a:pPr marL="0" indent="0" eaLnBrk="1" hangingPunct="1">
              <a:buNone/>
            </a:pPr>
            <a:endParaRPr lang="cs-CZ" sz="1400" dirty="0" smtClean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Geografie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eaLnBrk="1" hangingPunct="1"/>
            <a:r>
              <a:rPr lang="cs-CZ" dirty="0" smtClean="0"/>
              <a:t>Na území Brazílie se rozkládá největší tropický deštný les na světě – Amazonský prales ( Amazonie )</a:t>
            </a:r>
          </a:p>
          <a:p>
            <a:pPr eaLnBrk="1" hangingPunct="1"/>
            <a:r>
              <a:rPr lang="cs-CZ" dirty="0" smtClean="0"/>
              <a:t>Území Brazílie tvoří tři velké celky. Na severu je to Guyanská vysočina, Na západě, jihu a ve středu země je to Amazonská nížina a na východě a jihovýchodě Brazilská vysočina</a:t>
            </a:r>
          </a:p>
          <a:p>
            <a:pPr eaLnBrk="1" hangingPunct="1"/>
            <a:endParaRPr lang="cs-CZ" dirty="0" smtClean="0"/>
          </a:p>
          <a:p>
            <a:pPr marL="0" indent="0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r>
              <a:rPr lang="cs-CZ" dirty="0" smtClean="0"/>
              <a:t>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Vodstvo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pPr eaLnBrk="1" hangingPunct="1"/>
            <a:r>
              <a:rPr lang="cs-CZ" dirty="0" smtClean="0"/>
              <a:t>Největší řekou země a celého světa je Amazonka s délkou 7 062 kilometrů. </a:t>
            </a:r>
          </a:p>
          <a:p>
            <a:pPr eaLnBrk="1" hangingPunct="1"/>
            <a:r>
              <a:rPr lang="cs-CZ" dirty="0" smtClean="0"/>
              <a:t>Jih Brazílie odvodňuje veletok </a:t>
            </a:r>
            <a:r>
              <a:rPr lang="cs-CZ" dirty="0" err="1" smtClean="0"/>
              <a:t>Paraná</a:t>
            </a:r>
            <a:r>
              <a:rPr lang="cs-CZ" dirty="0" smtClean="0"/>
              <a:t> s největším přítokem Paraguay s velkým množstvím vodopádů</a:t>
            </a:r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marL="0" indent="0" eaLnBrk="1" hangingPunct="1">
              <a:buNone/>
            </a:pPr>
            <a:endParaRPr lang="cs-CZ" sz="1400" dirty="0" smtClean="0">
              <a:latin typeface="Arial" charset="0"/>
            </a:endParaRPr>
          </a:p>
          <a:p>
            <a:pPr marL="0" indent="0" eaLnBrk="1" hangingPunct="1">
              <a:buNone/>
            </a:pPr>
            <a:endParaRPr lang="cs-CZ" sz="14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cs-CZ" sz="1400" dirty="0" smtClean="0">
                <a:latin typeface="Arial" charset="0"/>
              </a:rPr>
              <a:t>Jaromír </a:t>
            </a:r>
            <a:r>
              <a:rPr lang="cs-CZ" sz="1400" dirty="0" err="1" smtClean="0">
                <a:latin typeface="Arial" charset="0"/>
              </a:rPr>
              <a:t>Demek</a:t>
            </a:r>
            <a:r>
              <a:rPr lang="cs-CZ" sz="1400" dirty="0" smtClean="0">
                <a:latin typeface="Arial" charset="0"/>
              </a:rPr>
              <a:t>, Ivan Mališ: Zeměpis – Zeměpis světadílů, pro 6. a 7. ročník základní školy</a:t>
            </a: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</p:bld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337</TotalTime>
  <Words>297</Words>
  <Application>Microsoft Office PowerPoint</Application>
  <PresentationFormat>Předvádění na obrazovce (4:3)</PresentationFormat>
  <Paragraphs>32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Vrcholky hor</vt:lpstr>
      <vt:lpstr>Výchozí návrh</vt:lpstr>
      <vt:lpstr>VY_32_INOVACE_41A_Brazílie</vt:lpstr>
      <vt:lpstr>Brazílie</vt:lpstr>
      <vt:lpstr>Státní uspořádání</vt:lpstr>
      <vt:lpstr>Geografie</vt:lpstr>
      <vt:lpstr>Vodstvo</vt:lpstr>
    </vt:vector>
  </TitlesOfParts>
  <Company>ZS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krejza</cp:lastModifiedBy>
  <cp:revision>11</cp:revision>
  <dcterms:created xsi:type="dcterms:W3CDTF">2011-01-03T17:28:47Z</dcterms:created>
  <dcterms:modified xsi:type="dcterms:W3CDTF">2011-05-04T07:44:45Z</dcterms:modified>
</cp:coreProperties>
</file>