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307" r:id="rId2"/>
    <p:sldId id="309" r:id="rId3"/>
    <p:sldId id="276" r:id="rId4"/>
    <p:sldId id="266" r:id="rId5"/>
    <p:sldId id="281" r:id="rId6"/>
    <p:sldId id="288" r:id="rId7"/>
    <p:sldId id="275" r:id="rId8"/>
    <p:sldId id="282" r:id="rId9"/>
    <p:sldId id="283" r:id="rId10"/>
    <p:sldId id="300" r:id="rId11"/>
    <p:sldId id="279" r:id="rId12"/>
    <p:sldId id="299" r:id="rId13"/>
    <p:sldId id="301" r:id="rId14"/>
    <p:sldId id="302" r:id="rId15"/>
    <p:sldId id="303" r:id="rId16"/>
    <p:sldId id="304" r:id="rId17"/>
    <p:sldId id="305" r:id="rId18"/>
    <p:sldId id="306" r:id="rId19"/>
    <p:sldId id="297" r:id="rId20"/>
    <p:sldId id="273" r:id="rId21"/>
    <p:sldId id="308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245" autoAdjust="0"/>
    <p:restoredTop sz="94654" autoAdjust="0"/>
  </p:normalViewPr>
  <p:slideViewPr>
    <p:cSldViewPr>
      <p:cViewPr>
        <p:scale>
          <a:sx n="80" d="100"/>
          <a:sy n="80" d="100"/>
        </p:scale>
        <p:origin x="-930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360045" cy="36004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baseline="0" dirty="0" smtClean="0"/>
            <a:t>VY_32_INOVACE_01_Halloween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</a:t>
          </a:r>
          <a:r>
            <a:rPr lang="cs-CZ" sz="2000" smtClean="0"/>
            <a:t>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Jana </a:t>
          </a:r>
          <a:r>
            <a:rPr lang="cs-CZ" sz="2000" dirty="0" err="1" smtClean="0"/>
            <a:t>Hofrichterová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Anglický jazyk II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  </a:t>
          </a:r>
          <a:r>
            <a:rPr lang="cs-CZ" sz="2000" smtClean="0"/>
            <a:t>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30. 10. 2011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pPr algn="l"/>
          <a:r>
            <a:rPr lang="cs-CZ" sz="2000" dirty="0" smtClean="0"/>
            <a:t>ROČNÍK: 3.</a:t>
          </a:r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FB33D2D2-7E0E-4478-A6B8-BBD62B18B85C}">
      <dgm:prSet/>
      <dgm:spPr/>
      <dgm:t>
        <a:bodyPr/>
        <a:lstStyle/>
        <a:p>
          <a:endParaRPr lang="cs-CZ"/>
        </a:p>
      </dgm:t>
    </dgm:pt>
    <dgm:pt modelId="{98ADC4DB-14AD-464F-80D2-ED7EEA19875D}" type="parTrans" cxnId="{C9BBC180-B452-470A-B410-9D28ED10DCE2}">
      <dgm:prSet/>
      <dgm:spPr/>
      <dgm:t>
        <a:bodyPr/>
        <a:lstStyle/>
        <a:p>
          <a:endParaRPr lang="cs-CZ"/>
        </a:p>
      </dgm:t>
    </dgm:pt>
    <dgm:pt modelId="{F50B4F4A-BAFC-45B4-87FC-E37EC8DF5C75}" type="sibTrans" cxnId="{C9BBC180-B452-470A-B410-9D28ED10DCE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6DFF10D3-1CBC-4163-85C1-12183522D8D6}" type="pres">
      <dgm:prSet presAssocID="{D05761FA-3C71-4DD0-9183-7C99EBE53F4B}" presName="vertSpace6" presStyleLbl="node1" presStyleIdx="4" presStyleCnt="7"/>
      <dgm:spPr/>
    </dgm:pt>
    <dgm:pt modelId="{B4FD24CD-B93B-4B4E-A43E-F8524B0CD3F0}" type="pres">
      <dgm:prSet presAssocID="{D05761FA-3C71-4DD0-9183-7C99EBE53F4B}" presName="circle6" presStyleLbl="node1" presStyleIdx="5" presStyleCnt="7"/>
      <dgm:spPr/>
    </dgm:pt>
    <dgm:pt modelId="{0AD6547F-0D75-4083-A7A5-A35AB250ABEA}" type="pres">
      <dgm:prSet presAssocID="{D05761FA-3C71-4DD0-9183-7C99EBE53F4B}" presName="rect6" presStyleLbl="alignAcc1" presStyleIdx="5" presStyleCnt="7"/>
      <dgm:spPr/>
      <dgm:t>
        <a:bodyPr/>
        <a:lstStyle/>
        <a:p>
          <a:endParaRPr lang="cs-CZ"/>
        </a:p>
      </dgm:t>
    </dgm:pt>
    <dgm:pt modelId="{13361F2B-44A8-4C6E-9E92-35F8C52A0CB3}" type="pres">
      <dgm:prSet presAssocID="{4C35D32F-0EAB-4CD7-82EE-45574DC2A586}" presName="vertSpace7" presStyleLbl="node1" presStyleIdx="5" presStyleCnt="7"/>
      <dgm:spPr/>
    </dgm:pt>
    <dgm:pt modelId="{A8AA4860-2B26-41D9-B6D5-2A22DD6573ED}" type="pres">
      <dgm:prSet presAssocID="{4C35D32F-0EAB-4CD7-82EE-45574DC2A586}" presName="circle7" presStyleLbl="node1" presStyleIdx="6" presStyleCnt="7"/>
      <dgm:spPr/>
    </dgm:pt>
    <dgm:pt modelId="{D11C995F-01B9-4A9E-8902-744903F1A770}" type="pres">
      <dgm:prSet presAssocID="{4C35D32F-0EAB-4CD7-82EE-45574DC2A586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65A464-E682-4B59-9914-8231AF9F6C7C}" type="pres">
      <dgm:prSet presAssocID="{D05761FA-3C71-4DD0-9183-7C99EBE53F4B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B68738-347E-4F92-BDA1-E07CC7219E77}" type="pres">
      <dgm:prSet presAssocID="{4C35D32F-0EAB-4CD7-82EE-45574DC2A586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BFF8795-79D8-4578-8254-A8F81B995776}" type="presOf" srcId="{4C35D32F-0EAB-4CD7-82EE-45574DC2A586}" destId="{D11C995F-01B9-4A9E-8902-744903F1A770}" srcOrd="0" destOrd="0" presId="urn:microsoft.com/office/officeart/2005/8/layout/target3"/>
    <dgm:cxn modelId="{E13EBEB8-169C-41AD-82B4-73027DFF360B}" type="presOf" srcId="{D1B46980-6531-4606-95E6-44980827E919}" destId="{004736B2-18D3-4D6D-AA18-DF3F81E9E312}" srcOrd="0" destOrd="0" presId="urn:microsoft.com/office/officeart/2005/8/layout/target3"/>
    <dgm:cxn modelId="{C166D3ED-27F8-4D4F-A565-6E5DCA1F7AA4}" type="presOf" srcId="{D05761FA-3C71-4DD0-9183-7C99EBE53F4B}" destId="{0AD6547F-0D75-4083-A7A5-A35AB250ABEA}" srcOrd="0" destOrd="0" presId="urn:microsoft.com/office/officeart/2005/8/layout/target3"/>
    <dgm:cxn modelId="{09DE891D-9F51-4389-9CDC-B28EA5C38179}" type="presOf" srcId="{B651F6E3-6281-48DB-9319-2AEAFDAE7572}" destId="{7145B55B-1B24-4B93-A1D4-B8021E4AC78C}" srcOrd="0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674727AF-4084-4FF9-9B02-88E175D2AD6F}" type="presOf" srcId="{B651F6E3-6281-48DB-9319-2AEAFDAE7572}" destId="{70A198DD-41D2-4313-8B5B-1CF1BCF383FB}" srcOrd="1" destOrd="0" presId="urn:microsoft.com/office/officeart/2005/8/layout/target3"/>
    <dgm:cxn modelId="{8F6BC601-CB18-4CC7-8289-DA448704FCEC}" type="presOf" srcId="{D1B46980-6531-4606-95E6-44980827E919}" destId="{2CDFEC33-8C2A-49C6-B23B-FA3577B1DCE9}" srcOrd="1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3427B9E6-0DAC-43AF-A9A4-216841F99F65}" type="presOf" srcId="{D1D4F407-5343-4D3F-B5B9-D407B03CAEB4}" destId="{AED2198E-93D5-4001-81B4-73124B309672}" srcOrd="1" destOrd="0" presId="urn:microsoft.com/office/officeart/2005/8/layout/target3"/>
    <dgm:cxn modelId="{449C869A-7F2F-4377-98F6-0E7C5415CCDA}" type="presOf" srcId="{4865AC3F-78E2-43BA-A56B-7C465B8FCF11}" destId="{54F8D70D-FB57-4298-A600-D8F61B2A354A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A6F59254-FD00-424F-93EF-1AEBE4D34B84}" type="presOf" srcId="{D05761FA-3C71-4DD0-9183-7C99EBE53F4B}" destId="{F565A464-E682-4B59-9914-8231AF9F6C7C}" srcOrd="1" destOrd="0" presId="urn:microsoft.com/office/officeart/2005/8/layout/target3"/>
    <dgm:cxn modelId="{7FDC757B-5403-40B6-A375-C137A4C7DE8F}" type="presOf" srcId="{4865AC3F-78E2-43BA-A56B-7C465B8FCF11}" destId="{FC425D1D-3DF2-408E-A4F8-250CA94A450A}" srcOrd="1" destOrd="0" presId="urn:microsoft.com/office/officeart/2005/8/layout/target3"/>
    <dgm:cxn modelId="{3DD2F2A8-BCEF-4848-BF56-5E4CA7EBE4B6}" srcId="{757F3AB3-0718-4624-B441-E567A8F0AB56}" destId="{D05761FA-3C71-4DD0-9183-7C99EBE53F4B}" srcOrd="5" destOrd="0" parTransId="{AA976F31-B6C2-4F44-AD16-210581F8F750}" sibTransId="{DDDC18D6-5FB0-4A25-8B72-BE62E0EE92EA}"/>
    <dgm:cxn modelId="{4652680A-E8C6-4F71-8C40-9DC4B63E7999}" type="presOf" srcId="{D1D4F407-5343-4D3F-B5B9-D407B03CAEB4}" destId="{D005CE8C-CC26-4C3E-AC11-E15060ECD759}" srcOrd="0" destOrd="0" presId="urn:microsoft.com/office/officeart/2005/8/layout/target3"/>
    <dgm:cxn modelId="{AC5850DC-CFEB-4068-9AD4-25A100BE40B7}" type="presOf" srcId="{D8197B8C-B260-4A16-BDF4-0947B075E274}" destId="{5C0D1B75-263C-4468-B985-565C95B9422B}" srcOrd="1" destOrd="0" presId="urn:microsoft.com/office/officeart/2005/8/layout/target3"/>
    <dgm:cxn modelId="{4F529260-0A32-468B-918B-F84F25317AFC}" type="presOf" srcId="{757F3AB3-0718-4624-B441-E567A8F0AB56}" destId="{333A1088-737F-45CB-B68E-254E46348037}" srcOrd="0" destOrd="0" presId="urn:microsoft.com/office/officeart/2005/8/layout/target3"/>
    <dgm:cxn modelId="{C9BBC180-B452-470A-B410-9D28ED10DCE2}" srcId="{757F3AB3-0718-4624-B441-E567A8F0AB56}" destId="{FB33D2D2-7E0E-4478-A6B8-BBD62B18B85C}" srcOrd="7" destOrd="0" parTransId="{98ADC4DB-14AD-464F-80D2-ED7EEA19875D}" sibTransId="{F50B4F4A-BAFC-45B4-87FC-E37EC8DF5C75}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2221FB34-310D-4638-ACAE-9ACC709E4926}" srcId="{757F3AB3-0718-4624-B441-E567A8F0AB56}" destId="{4C35D32F-0EAB-4CD7-82EE-45574DC2A586}" srcOrd="6" destOrd="0" parTransId="{A15F02C0-547C-48B3-9D05-E7F145EBF3C4}" sibTransId="{8C5711BF-38F0-4590-B6BC-B3119A33CA2E}"/>
    <dgm:cxn modelId="{997E9AA6-E3F3-4E36-9F07-DBEBFE29C93E}" type="presOf" srcId="{4C35D32F-0EAB-4CD7-82EE-45574DC2A586}" destId="{74B68738-347E-4F92-BDA1-E07CC7219E77}" srcOrd="1" destOrd="0" presId="urn:microsoft.com/office/officeart/2005/8/layout/target3"/>
    <dgm:cxn modelId="{AC0CDC76-9570-4E4C-ACBD-91373EF7719E}" type="presOf" srcId="{D8197B8C-B260-4A16-BDF4-0947B075E274}" destId="{0F7944D4-5DCA-4B9E-A896-D52854246E44}" srcOrd="0" destOrd="0" presId="urn:microsoft.com/office/officeart/2005/8/layout/target3"/>
    <dgm:cxn modelId="{E3E94C03-3CEC-4EC1-9AB5-A207409FA05D}" type="presParOf" srcId="{333A1088-737F-45CB-B68E-254E46348037}" destId="{F5ABB229-8D3B-4694-996A-96F23CF14429}" srcOrd="0" destOrd="0" presId="urn:microsoft.com/office/officeart/2005/8/layout/target3"/>
    <dgm:cxn modelId="{A6225272-2691-4191-9895-5625C21A077D}" type="presParOf" srcId="{333A1088-737F-45CB-B68E-254E46348037}" destId="{F41139FD-01EE-4571-8B17-4FB00FC51163}" srcOrd="1" destOrd="0" presId="urn:microsoft.com/office/officeart/2005/8/layout/target3"/>
    <dgm:cxn modelId="{41D42F73-9D55-44C8-89BC-27C797C576DC}" type="presParOf" srcId="{333A1088-737F-45CB-B68E-254E46348037}" destId="{D005CE8C-CC26-4C3E-AC11-E15060ECD759}" srcOrd="2" destOrd="0" presId="urn:microsoft.com/office/officeart/2005/8/layout/target3"/>
    <dgm:cxn modelId="{9BA53B7B-1CAD-4989-950C-8848B9736DBE}" type="presParOf" srcId="{333A1088-737F-45CB-B68E-254E46348037}" destId="{E2699407-A48D-4333-A645-7FA48F1FE3B7}" srcOrd="3" destOrd="0" presId="urn:microsoft.com/office/officeart/2005/8/layout/target3"/>
    <dgm:cxn modelId="{54858341-02F6-423B-975D-3B36BBB59421}" type="presParOf" srcId="{333A1088-737F-45CB-B68E-254E46348037}" destId="{D5EA2712-68D0-4098-BDE6-B295C6AB6119}" srcOrd="4" destOrd="0" presId="urn:microsoft.com/office/officeart/2005/8/layout/target3"/>
    <dgm:cxn modelId="{D37198A4-0B0B-4A03-9547-7DD5133FE920}" type="presParOf" srcId="{333A1088-737F-45CB-B68E-254E46348037}" destId="{54F8D70D-FB57-4298-A600-D8F61B2A354A}" srcOrd="5" destOrd="0" presId="urn:microsoft.com/office/officeart/2005/8/layout/target3"/>
    <dgm:cxn modelId="{76F4073B-7330-48BA-88A9-61E00DF9A306}" type="presParOf" srcId="{333A1088-737F-45CB-B68E-254E46348037}" destId="{C616B022-AA0C-4D3B-BDBF-093D86622E86}" srcOrd="6" destOrd="0" presId="urn:microsoft.com/office/officeart/2005/8/layout/target3"/>
    <dgm:cxn modelId="{46B27E06-1C2B-44A4-B029-80217AC4076C}" type="presParOf" srcId="{333A1088-737F-45CB-B68E-254E46348037}" destId="{69684AB7-5B8D-45A5-BC2F-6AF80EB883EF}" srcOrd="7" destOrd="0" presId="urn:microsoft.com/office/officeart/2005/8/layout/target3"/>
    <dgm:cxn modelId="{D9AB31CB-504F-41BC-A880-679244F0C158}" type="presParOf" srcId="{333A1088-737F-45CB-B68E-254E46348037}" destId="{004736B2-18D3-4D6D-AA18-DF3F81E9E312}" srcOrd="8" destOrd="0" presId="urn:microsoft.com/office/officeart/2005/8/layout/target3"/>
    <dgm:cxn modelId="{B9F976B0-82E6-480B-B90D-C5740D240611}" type="presParOf" srcId="{333A1088-737F-45CB-B68E-254E46348037}" destId="{9CCAD005-8609-4003-9C1F-3AFC293FB9F9}" srcOrd="9" destOrd="0" presId="urn:microsoft.com/office/officeart/2005/8/layout/target3"/>
    <dgm:cxn modelId="{F7A813D4-CDF2-4976-9B6B-DDA3126FF278}" type="presParOf" srcId="{333A1088-737F-45CB-B68E-254E46348037}" destId="{0C4087F0-2DA9-4805-A823-C8C5404FEF67}" srcOrd="10" destOrd="0" presId="urn:microsoft.com/office/officeart/2005/8/layout/target3"/>
    <dgm:cxn modelId="{120CB0F9-1544-4053-B3C7-F3972932D407}" type="presParOf" srcId="{333A1088-737F-45CB-B68E-254E46348037}" destId="{7145B55B-1B24-4B93-A1D4-B8021E4AC78C}" srcOrd="11" destOrd="0" presId="urn:microsoft.com/office/officeart/2005/8/layout/target3"/>
    <dgm:cxn modelId="{BA4EC480-0CF4-4110-AC0A-625E3064A355}" type="presParOf" srcId="{333A1088-737F-45CB-B68E-254E46348037}" destId="{6919BCDB-3A39-4371-A415-42187620F612}" srcOrd="12" destOrd="0" presId="urn:microsoft.com/office/officeart/2005/8/layout/target3"/>
    <dgm:cxn modelId="{F4578336-080A-4075-9AB1-80BA17C1FB9A}" type="presParOf" srcId="{333A1088-737F-45CB-B68E-254E46348037}" destId="{19974A4C-782A-40F8-BDC1-A903A52CB5DC}" srcOrd="13" destOrd="0" presId="urn:microsoft.com/office/officeart/2005/8/layout/target3"/>
    <dgm:cxn modelId="{8AE97518-0AE3-415B-AC49-4E7E26B568A6}" type="presParOf" srcId="{333A1088-737F-45CB-B68E-254E46348037}" destId="{0F7944D4-5DCA-4B9E-A896-D52854246E44}" srcOrd="14" destOrd="0" presId="urn:microsoft.com/office/officeart/2005/8/layout/target3"/>
    <dgm:cxn modelId="{F64024C5-153B-4878-946C-1EBB3EE1FF0F}" type="presParOf" srcId="{333A1088-737F-45CB-B68E-254E46348037}" destId="{6DFF10D3-1CBC-4163-85C1-12183522D8D6}" srcOrd="15" destOrd="0" presId="urn:microsoft.com/office/officeart/2005/8/layout/target3"/>
    <dgm:cxn modelId="{DC2D849E-2B02-4A28-AEB1-E0828336E3DE}" type="presParOf" srcId="{333A1088-737F-45CB-B68E-254E46348037}" destId="{B4FD24CD-B93B-4B4E-A43E-F8524B0CD3F0}" srcOrd="16" destOrd="0" presId="urn:microsoft.com/office/officeart/2005/8/layout/target3"/>
    <dgm:cxn modelId="{23C48A9F-6B5B-4595-98F5-686A8F1B3967}" type="presParOf" srcId="{333A1088-737F-45CB-B68E-254E46348037}" destId="{0AD6547F-0D75-4083-A7A5-A35AB250ABEA}" srcOrd="17" destOrd="0" presId="urn:microsoft.com/office/officeart/2005/8/layout/target3"/>
    <dgm:cxn modelId="{40504117-176D-4301-BD1B-C71A6D4985A9}" type="presParOf" srcId="{333A1088-737F-45CB-B68E-254E46348037}" destId="{13361F2B-44A8-4C6E-9E92-35F8C52A0CB3}" srcOrd="18" destOrd="0" presId="urn:microsoft.com/office/officeart/2005/8/layout/target3"/>
    <dgm:cxn modelId="{21285C7A-2364-46C6-854F-A32962A4969D}" type="presParOf" srcId="{333A1088-737F-45CB-B68E-254E46348037}" destId="{A8AA4860-2B26-41D9-B6D5-2A22DD6573ED}" srcOrd="19" destOrd="0" presId="urn:microsoft.com/office/officeart/2005/8/layout/target3"/>
    <dgm:cxn modelId="{808FE9AF-42EC-4F8B-92CC-6749FE717FA9}" type="presParOf" srcId="{333A1088-737F-45CB-B68E-254E46348037}" destId="{D11C995F-01B9-4A9E-8902-744903F1A770}" srcOrd="20" destOrd="0" presId="urn:microsoft.com/office/officeart/2005/8/layout/target3"/>
    <dgm:cxn modelId="{63DB6E79-FA82-4497-A1A5-35BD02A4A394}" type="presParOf" srcId="{333A1088-737F-45CB-B68E-254E46348037}" destId="{AED2198E-93D5-4001-81B4-73124B309672}" srcOrd="21" destOrd="0" presId="urn:microsoft.com/office/officeart/2005/8/layout/target3"/>
    <dgm:cxn modelId="{28141907-DE12-4495-8E66-F8B4CBD57595}" type="presParOf" srcId="{333A1088-737F-45CB-B68E-254E46348037}" destId="{FC425D1D-3DF2-408E-A4F8-250CA94A450A}" srcOrd="22" destOrd="0" presId="urn:microsoft.com/office/officeart/2005/8/layout/target3"/>
    <dgm:cxn modelId="{F0DF5A0A-21C3-4031-A705-74469A8B352F}" type="presParOf" srcId="{333A1088-737F-45CB-B68E-254E46348037}" destId="{2CDFEC33-8C2A-49C6-B23B-FA3577B1DCE9}" srcOrd="23" destOrd="0" presId="urn:microsoft.com/office/officeart/2005/8/layout/target3"/>
    <dgm:cxn modelId="{0E452999-9EF5-4C14-BC32-2F8708ECF553}" type="presParOf" srcId="{333A1088-737F-45CB-B68E-254E46348037}" destId="{70A198DD-41D2-4313-8B5B-1CF1BCF383FB}" srcOrd="24" destOrd="0" presId="urn:microsoft.com/office/officeart/2005/8/layout/target3"/>
    <dgm:cxn modelId="{5F84EA59-7156-4157-97DB-390044E05723}" type="presParOf" srcId="{333A1088-737F-45CB-B68E-254E46348037}" destId="{5C0D1B75-263C-4468-B985-565C95B9422B}" srcOrd="25" destOrd="0" presId="urn:microsoft.com/office/officeart/2005/8/layout/target3"/>
    <dgm:cxn modelId="{5650EEC2-CA20-4BD5-8AF3-9EFE8700DF37}" type="presParOf" srcId="{333A1088-737F-45CB-B68E-254E46348037}" destId="{F565A464-E682-4B59-9914-8231AF9F6C7C}" srcOrd="26" destOrd="0" presId="urn:microsoft.com/office/officeart/2005/8/layout/target3"/>
    <dgm:cxn modelId="{DD16B206-F38C-48A5-A686-7C1F360B6951}" type="presParOf" srcId="{333A1088-737F-45CB-B68E-254E46348037}" destId="{74B68738-347E-4F92-BDA1-E07CC7219E77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36304" cy="27363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51460" y="0"/>
          <a:ext cx="6840760" cy="27363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</a:t>
          </a:r>
          <a:r>
            <a:rPr lang="cs-CZ" sz="2000" kern="1200" smtClean="0"/>
            <a:t>okres Ústí nad Orlicí</a:t>
          </a:r>
          <a:endParaRPr lang="cs-CZ" sz="2000" kern="1200" dirty="0"/>
        </a:p>
      </dsp:txBody>
      <dsp:txXfrm>
        <a:off x="1351460" y="0"/>
        <a:ext cx="6840760" cy="273629"/>
      </dsp:txXfrm>
    </dsp:sp>
    <dsp:sp modelId="{D5EA2712-68D0-4098-BDE6-B295C6AB6119}">
      <dsp:nvSpPr>
        <dsp:cNvPr id="0" name=""/>
        <dsp:cNvSpPr/>
      </dsp:nvSpPr>
      <dsp:spPr>
        <a:xfrm>
          <a:off x="205222" y="273629"/>
          <a:ext cx="2325858" cy="232585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1655646"/>
                <a:satOff val="6635"/>
                <a:lumOff val="1438"/>
                <a:alphaOff val="0"/>
                <a:shade val="51000"/>
                <a:satMod val="130000"/>
              </a:schemeClr>
            </a:gs>
            <a:gs pos="80000">
              <a:schemeClr val="accent5">
                <a:hueOff val="-1655646"/>
                <a:satOff val="6635"/>
                <a:lumOff val="1438"/>
                <a:alphaOff val="0"/>
                <a:shade val="93000"/>
                <a:satMod val="130000"/>
              </a:schemeClr>
            </a:gs>
            <a:gs pos="100000">
              <a:schemeClr val="accent5">
                <a:hueOff val="-1655646"/>
                <a:satOff val="6635"/>
                <a:lumOff val="143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368152" y="273629"/>
          <a:ext cx="6840760" cy="232585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1655646"/>
              <a:satOff val="6635"/>
              <a:lumOff val="143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30. 10. 2011</a:t>
          </a:r>
          <a:endParaRPr lang="cs-CZ" sz="2000" kern="1200" dirty="0"/>
        </a:p>
      </dsp:txBody>
      <dsp:txXfrm>
        <a:off x="1368152" y="273629"/>
        <a:ext cx="6840760" cy="273629"/>
      </dsp:txXfrm>
    </dsp:sp>
    <dsp:sp modelId="{69684AB7-5B8D-45A5-BC2F-6AF80EB883EF}">
      <dsp:nvSpPr>
        <dsp:cNvPr id="0" name=""/>
        <dsp:cNvSpPr/>
      </dsp:nvSpPr>
      <dsp:spPr>
        <a:xfrm>
          <a:off x="410445" y="547259"/>
          <a:ext cx="1915413" cy="19154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shade val="51000"/>
                <a:satMod val="130000"/>
              </a:schemeClr>
            </a:gs>
            <a:gs pos="80000">
              <a:schemeClr val="accent5">
                <a:hueOff val="-3311292"/>
                <a:satOff val="13270"/>
                <a:lumOff val="2876"/>
                <a:alphaOff val="0"/>
                <a:shade val="93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368152" y="547259"/>
          <a:ext cx="6840760" cy="19154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3311292"/>
              <a:satOff val="13270"/>
              <a:lumOff val="287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Jana </a:t>
          </a:r>
          <a:r>
            <a:rPr lang="cs-CZ" sz="2000" kern="1200" dirty="0" err="1" smtClean="0"/>
            <a:t>Hofrichterová</a:t>
          </a:r>
          <a:endParaRPr lang="cs-CZ" sz="2000" kern="1200" dirty="0"/>
        </a:p>
      </dsp:txBody>
      <dsp:txXfrm>
        <a:off x="1368152" y="547259"/>
        <a:ext cx="6840760" cy="273629"/>
      </dsp:txXfrm>
    </dsp:sp>
    <dsp:sp modelId="{0C4087F0-2DA9-4805-A823-C8C5404FEF67}">
      <dsp:nvSpPr>
        <dsp:cNvPr id="0" name=""/>
        <dsp:cNvSpPr/>
      </dsp:nvSpPr>
      <dsp:spPr>
        <a:xfrm>
          <a:off x="615667" y="820889"/>
          <a:ext cx="1504968" cy="1504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shade val="51000"/>
                <a:satMod val="130000"/>
              </a:schemeClr>
            </a:gs>
            <a:gs pos="80000">
              <a:schemeClr val="accent5">
                <a:hueOff val="-4966938"/>
                <a:satOff val="19906"/>
                <a:lumOff val="4314"/>
                <a:alphaOff val="0"/>
                <a:shade val="93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368152" y="820889"/>
          <a:ext cx="6840760" cy="1504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baseline="0" dirty="0" smtClean="0"/>
            <a:t>VY_32_INOVACE_01_Halloween</a:t>
          </a:r>
          <a:endParaRPr lang="cs-CZ" sz="2000" kern="1200" dirty="0"/>
        </a:p>
      </dsp:txBody>
      <dsp:txXfrm>
        <a:off x="1368152" y="820889"/>
        <a:ext cx="6840760" cy="273632"/>
      </dsp:txXfrm>
    </dsp:sp>
    <dsp:sp modelId="{19974A4C-782A-40F8-BDC1-A903A52CB5DC}">
      <dsp:nvSpPr>
        <dsp:cNvPr id="0" name=""/>
        <dsp:cNvSpPr/>
      </dsp:nvSpPr>
      <dsp:spPr>
        <a:xfrm>
          <a:off x="820891" y="1094522"/>
          <a:ext cx="1094520" cy="109452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shade val="51000"/>
                <a:satMod val="130000"/>
              </a:schemeClr>
            </a:gs>
            <a:gs pos="80000">
              <a:schemeClr val="accent5">
                <a:hueOff val="-6622584"/>
                <a:satOff val="26541"/>
                <a:lumOff val="5752"/>
                <a:alphaOff val="0"/>
                <a:shade val="93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368152" y="1094522"/>
          <a:ext cx="6840760" cy="1094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6622584"/>
              <a:satOff val="26541"/>
              <a:lumOff val="5752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Anglický jazyk II</a:t>
          </a:r>
          <a:endParaRPr lang="cs-CZ" sz="2000" kern="1200" dirty="0"/>
        </a:p>
      </dsp:txBody>
      <dsp:txXfrm>
        <a:off x="1368152" y="1094522"/>
        <a:ext cx="6840760" cy="273629"/>
      </dsp:txXfrm>
    </dsp:sp>
    <dsp:sp modelId="{B4FD24CD-B93B-4B4E-A43E-F8524B0CD3F0}">
      <dsp:nvSpPr>
        <dsp:cNvPr id="0" name=""/>
        <dsp:cNvSpPr/>
      </dsp:nvSpPr>
      <dsp:spPr>
        <a:xfrm>
          <a:off x="1026114" y="1368152"/>
          <a:ext cx="684075" cy="6840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8278230"/>
                <a:satOff val="33176"/>
                <a:lumOff val="7190"/>
                <a:alphaOff val="0"/>
                <a:shade val="51000"/>
                <a:satMod val="130000"/>
              </a:schemeClr>
            </a:gs>
            <a:gs pos="80000">
              <a:schemeClr val="accent5">
                <a:hueOff val="-8278230"/>
                <a:satOff val="33176"/>
                <a:lumOff val="7190"/>
                <a:alphaOff val="0"/>
                <a:shade val="93000"/>
                <a:satMod val="130000"/>
              </a:schemeClr>
            </a:gs>
            <a:gs pos="100000">
              <a:schemeClr val="accent5">
                <a:hueOff val="-8278230"/>
                <a:satOff val="33176"/>
                <a:lumOff val="719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AD6547F-0D75-4083-A7A5-A35AB250ABEA}">
      <dsp:nvSpPr>
        <dsp:cNvPr id="0" name=""/>
        <dsp:cNvSpPr/>
      </dsp:nvSpPr>
      <dsp:spPr>
        <a:xfrm>
          <a:off x="1368152" y="1368152"/>
          <a:ext cx="6840760" cy="6840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8278230"/>
              <a:satOff val="33176"/>
              <a:lumOff val="719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ROČNÍK: 3.</a:t>
          </a:r>
        </a:p>
      </dsp:txBody>
      <dsp:txXfrm>
        <a:off x="1368152" y="1368152"/>
        <a:ext cx="6840760" cy="273629"/>
      </dsp:txXfrm>
    </dsp:sp>
    <dsp:sp modelId="{A8AA4860-2B26-41D9-B6D5-2A22DD6573ED}">
      <dsp:nvSpPr>
        <dsp:cNvPr id="0" name=""/>
        <dsp:cNvSpPr/>
      </dsp:nvSpPr>
      <dsp:spPr>
        <a:xfrm>
          <a:off x="1231337" y="1641782"/>
          <a:ext cx="273629" cy="27362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11C995F-01B9-4A9E-8902-744903F1A770}">
      <dsp:nvSpPr>
        <dsp:cNvPr id="0" name=""/>
        <dsp:cNvSpPr/>
      </dsp:nvSpPr>
      <dsp:spPr>
        <a:xfrm>
          <a:off x="1368152" y="1641782"/>
          <a:ext cx="6840760" cy="2736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  </a:t>
          </a:r>
          <a:r>
            <a:rPr lang="cs-CZ" sz="2000" kern="1200" smtClean="0"/>
            <a:t>CZ.1.07/1.4.00/21.1871</a:t>
          </a:r>
          <a:endParaRPr lang="cs-CZ" sz="2000" kern="1200" dirty="0"/>
        </a:p>
      </dsp:txBody>
      <dsp:txXfrm>
        <a:off x="1368152" y="1641782"/>
        <a:ext cx="6840760" cy="2736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9CC92C-0F4D-4B92-AEF2-E48F3A4A0E66}" type="datetimeFigureOut">
              <a:rPr lang="cs-CZ" smtClean="0"/>
              <a:t>10.9.2012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AA920D-A73F-4738-8652-BF07013F6BB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32021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AA920D-A73F-4738-8652-BF07013F6BBA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15688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AA920D-A73F-4738-8652-BF07013F6BBA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15688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AA920D-A73F-4738-8652-BF07013F6BBA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5688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AA920D-A73F-4738-8652-BF07013F6BBA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5688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AA920D-A73F-4738-8652-BF07013F6BBA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5688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AA920D-A73F-4738-8652-BF07013F6BBA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5688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AA920D-A73F-4738-8652-BF07013F6BBA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5688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AA920D-A73F-4738-8652-BF07013F6BBA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5688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AA920D-A73F-4738-8652-BF07013F6BBA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56887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AA920D-A73F-4738-8652-BF07013F6BBA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56887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AA920D-A73F-4738-8652-BF07013F6BBA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5688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0B708-DBD7-47CB-B586-C8589A0256F8}" type="datetimeFigureOut">
              <a:rPr lang="cs-CZ" smtClean="0"/>
              <a:pPr/>
              <a:t>10.9.2012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50361-4ED4-474B-9931-4FAF6AD0453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24673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0B708-DBD7-47CB-B586-C8589A0256F8}" type="datetimeFigureOut">
              <a:rPr lang="cs-CZ" smtClean="0"/>
              <a:pPr/>
              <a:t>10.9.2012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50361-4ED4-474B-9931-4FAF6AD0453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09741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0B708-DBD7-47CB-B586-C8589A0256F8}" type="datetimeFigureOut">
              <a:rPr lang="cs-CZ" smtClean="0"/>
              <a:pPr/>
              <a:t>10.9.2012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50361-4ED4-474B-9931-4FAF6AD0453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2096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0B708-DBD7-47CB-B586-C8589A0256F8}" type="datetimeFigureOut">
              <a:rPr lang="cs-CZ" smtClean="0"/>
              <a:pPr/>
              <a:t>10.9.2012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50361-4ED4-474B-9931-4FAF6AD0453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26593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0B708-DBD7-47CB-B586-C8589A0256F8}" type="datetimeFigureOut">
              <a:rPr lang="cs-CZ" smtClean="0"/>
              <a:pPr/>
              <a:t>10.9.2012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50361-4ED4-474B-9931-4FAF6AD0453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9985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0B708-DBD7-47CB-B586-C8589A0256F8}" type="datetimeFigureOut">
              <a:rPr lang="cs-CZ" smtClean="0"/>
              <a:pPr/>
              <a:t>10.9.2012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50361-4ED4-474B-9931-4FAF6AD0453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87501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0B708-DBD7-47CB-B586-C8589A0256F8}" type="datetimeFigureOut">
              <a:rPr lang="cs-CZ" smtClean="0"/>
              <a:pPr/>
              <a:t>10.9.2012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50361-4ED4-474B-9931-4FAF6AD0453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56694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0B708-DBD7-47CB-B586-C8589A0256F8}" type="datetimeFigureOut">
              <a:rPr lang="cs-CZ" smtClean="0"/>
              <a:pPr/>
              <a:t>10.9.2012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50361-4ED4-474B-9931-4FAF6AD0453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03037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0B708-DBD7-47CB-B586-C8589A0256F8}" type="datetimeFigureOut">
              <a:rPr lang="cs-CZ" smtClean="0"/>
              <a:pPr/>
              <a:t>10.9.2012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50361-4ED4-474B-9931-4FAF6AD0453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97645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0B708-DBD7-47CB-B586-C8589A0256F8}" type="datetimeFigureOut">
              <a:rPr lang="cs-CZ" smtClean="0"/>
              <a:pPr/>
              <a:t>10.9.2012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50361-4ED4-474B-9931-4FAF6AD0453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19443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0B708-DBD7-47CB-B586-C8589A0256F8}" type="datetimeFigureOut">
              <a:rPr lang="cs-CZ" smtClean="0"/>
              <a:pPr/>
              <a:t>10.9.2012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50361-4ED4-474B-9931-4FAF6AD0453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45638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A0B708-DBD7-47CB-B586-C8589A0256F8}" type="datetimeFigureOut">
              <a:rPr lang="cs-CZ" smtClean="0"/>
              <a:pPr/>
              <a:t>10.9.2012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250361-4ED4-474B-9931-4FAF6AD0453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3032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10" Type="http://schemas.openxmlformats.org/officeDocument/2006/relationships/image" Target="../media/image13.wmf"/><Relationship Id="rId4" Type="http://schemas.openxmlformats.org/officeDocument/2006/relationships/image" Target="../media/image7.wmf"/><Relationship Id="rId9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10" Type="http://schemas.openxmlformats.org/officeDocument/2006/relationships/image" Target="../media/image13.wmf"/><Relationship Id="rId4" Type="http://schemas.openxmlformats.org/officeDocument/2006/relationships/image" Target="../media/image7.wmf"/><Relationship Id="rId9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7" Type="http://schemas.openxmlformats.org/officeDocument/2006/relationships/image" Target="../media/image16.wmf"/><Relationship Id="rId2" Type="http://schemas.openxmlformats.org/officeDocument/2006/relationships/hyperlink" Target="http://www.youtube.com/watch?v=t9p9Q3gdkzY&amp;feature=related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youtube.com/watch?v=5jYnmds8QDE" TargetMode="External"/><Relationship Id="rId5" Type="http://schemas.openxmlformats.org/officeDocument/2006/relationships/image" Target="../media/image15.gif"/><Relationship Id="rId4" Type="http://schemas.openxmlformats.org/officeDocument/2006/relationships/hyperlink" Target="http://www.youtube.com/watch?v=Uyv1N1bgzSs&amp;feature=related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17.png"/><Relationship Id="rId7" Type="http://schemas.openxmlformats.org/officeDocument/2006/relationships/image" Target="../media/image1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10" Type="http://schemas.openxmlformats.org/officeDocument/2006/relationships/image" Target="../media/image18.png"/><Relationship Id="rId4" Type="http://schemas.openxmlformats.org/officeDocument/2006/relationships/image" Target="../media/image8.wmf"/><Relationship Id="rId9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17.png"/><Relationship Id="rId7" Type="http://schemas.openxmlformats.org/officeDocument/2006/relationships/image" Target="../media/image13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10" Type="http://schemas.openxmlformats.org/officeDocument/2006/relationships/image" Target="../media/image18.png"/><Relationship Id="rId4" Type="http://schemas.openxmlformats.org/officeDocument/2006/relationships/image" Target="../media/image8.wmf"/><Relationship Id="rId9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gif"/><Relationship Id="rId3" Type="http://schemas.openxmlformats.org/officeDocument/2006/relationships/image" Target="../media/image20.wmf"/><Relationship Id="rId7" Type="http://schemas.openxmlformats.org/officeDocument/2006/relationships/image" Target="../media/image14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gif"/><Relationship Id="rId5" Type="http://schemas.openxmlformats.org/officeDocument/2006/relationships/image" Target="../media/image5.png"/><Relationship Id="rId4" Type="http://schemas.openxmlformats.org/officeDocument/2006/relationships/slide" Target="slide13.xml"/><Relationship Id="rId9" Type="http://schemas.openxmlformats.org/officeDocument/2006/relationships/image" Target="../media/image4.gi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gif"/><Relationship Id="rId3" Type="http://schemas.openxmlformats.org/officeDocument/2006/relationships/image" Target="../media/image20.wmf"/><Relationship Id="rId7" Type="http://schemas.openxmlformats.org/officeDocument/2006/relationships/image" Target="../media/image3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gif"/><Relationship Id="rId5" Type="http://schemas.openxmlformats.org/officeDocument/2006/relationships/image" Target="../media/image15.gif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gif"/><Relationship Id="rId3" Type="http://schemas.openxmlformats.org/officeDocument/2006/relationships/image" Target="../media/image20.wmf"/><Relationship Id="rId7" Type="http://schemas.openxmlformats.org/officeDocument/2006/relationships/image" Target="../media/image3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gif"/><Relationship Id="rId5" Type="http://schemas.openxmlformats.org/officeDocument/2006/relationships/image" Target="../media/image15.gif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gif"/><Relationship Id="rId3" Type="http://schemas.openxmlformats.org/officeDocument/2006/relationships/image" Target="../media/image20.wmf"/><Relationship Id="rId7" Type="http://schemas.openxmlformats.org/officeDocument/2006/relationships/image" Target="../media/image3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gif"/><Relationship Id="rId5" Type="http://schemas.openxmlformats.org/officeDocument/2006/relationships/image" Target="../media/image15.gif"/><Relationship Id="rId4" Type="http://schemas.openxmlformats.org/officeDocument/2006/relationships/image" Target="../media/image9.wm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gif"/><Relationship Id="rId3" Type="http://schemas.openxmlformats.org/officeDocument/2006/relationships/image" Target="../media/image20.wmf"/><Relationship Id="rId7" Type="http://schemas.openxmlformats.org/officeDocument/2006/relationships/image" Target="../media/image3.gi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gif"/><Relationship Id="rId5" Type="http://schemas.openxmlformats.org/officeDocument/2006/relationships/image" Target="../media/image15.gif"/><Relationship Id="rId4" Type="http://schemas.openxmlformats.org/officeDocument/2006/relationships/image" Target="../media/image8.wm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20.wmf"/><Relationship Id="rId7" Type="http://schemas.openxmlformats.org/officeDocument/2006/relationships/image" Target="../media/image4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gif"/><Relationship Id="rId5" Type="http://schemas.openxmlformats.org/officeDocument/2006/relationships/image" Target="../media/image14.gif"/><Relationship Id="rId4" Type="http://schemas.openxmlformats.org/officeDocument/2006/relationships/image" Target="../media/image15.gi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gif"/><Relationship Id="rId3" Type="http://schemas.openxmlformats.org/officeDocument/2006/relationships/image" Target="../media/image20.wmf"/><Relationship Id="rId7" Type="http://schemas.openxmlformats.org/officeDocument/2006/relationships/image" Target="../media/image3.gi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gif"/><Relationship Id="rId5" Type="http://schemas.openxmlformats.org/officeDocument/2006/relationships/image" Target="../media/image15.gif"/><Relationship Id="rId4" Type="http://schemas.openxmlformats.org/officeDocument/2006/relationships/image" Target="../media/image13.wm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gif"/><Relationship Id="rId3" Type="http://schemas.openxmlformats.org/officeDocument/2006/relationships/image" Target="../media/image20.wmf"/><Relationship Id="rId7" Type="http://schemas.openxmlformats.org/officeDocument/2006/relationships/image" Target="../media/image3.gi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gif"/><Relationship Id="rId5" Type="http://schemas.openxmlformats.org/officeDocument/2006/relationships/image" Target="../media/image15.gif"/><Relationship Id="rId4" Type="http://schemas.openxmlformats.org/officeDocument/2006/relationships/image" Target="../media/image17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23.png"/><Relationship Id="rId3" Type="http://schemas.openxmlformats.org/officeDocument/2006/relationships/slide" Target="slide14.xml"/><Relationship Id="rId7" Type="http://schemas.openxmlformats.org/officeDocument/2006/relationships/image" Target="../media/image17.png"/><Relationship Id="rId12" Type="http://schemas.microsoft.com/office/2007/relationships/hdphoto" Target="../media/hdphoto2.wdp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11" Type="http://schemas.openxmlformats.org/officeDocument/2006/relationships/image" Target="../media/image22.png"/><Relationship Id="rId5" Type="http://schemas.microsoft.com/office/2007/relationships/hdphoto" Target="../media/hdphoto1.wdp"/><Relationship Id="rId10" Type="http://schemas.openxmlformats.org/officeDocument/2006/relationships/image" Target="../media/image10.png"/><Relationship Id="rId4" Type="http://schemas.openxmlformats.org/officeDocument/2006/relationships/image" Target="../media/image21.png"/><Relationship Id="rId9" Type="http://schemas.openxmlformats.org/officeDocument/2006/relationships/image" Target="../media/image8.wmf"/><Relationship Id="rId14" Type="http://schemas.microsoft.com/office/2007/relationships/hdphoto" Target="../media/hdphoto3.wdp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/index.php?title=Halloween&amp;oldid=892470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70734377"/>
              </p:ext>
            </p:extLst>
          </p:nvPr>
        </p:nvGraphicFramePr>
        <p:xfrm>
          <a:off x="539552" y="908720"/>
          <a:ext cx="8208912" cy="2736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6984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k prezentaci a procvičení slovní zásoby Halloween</a:t>
            </a:r>
          </a:p>
          <a:p>
            <a:r>
              <a:rPr lang="cs-CZ" dirty="0" smtClean="0"/>
              <a:t>po výukové části (snímky 4 a 5) si žáci slovní zásobu procvičují</a:t>
            </a:r>
          </a:p>
          <a:p>
            <a:r>
              <a:rPr lang="cs-CZ" dirty="0" smtClean="0"/>
              <a:t>na snímku 7 se po kliknutí na obrázky spustí zábavné video nebo písničky na téma Halloween</a:t>
            </a:r>
          </a:p>
          <a:p>
            <a:r>
              <a:rPr lang="cs-CZ" dirty="0" smtClean="0"/>
              <a:t>na snímcích 10 – 18 žáci přiřazováním slovíčka k obrázku postupně odkrývají ukrytý obrázek</a:t>
            </a:r>
          </a:p>
          <a:p>
            <a:r>
              <a:rPr lang="cs-CZ" dirty="0" smtClean="0"/>
              <a:t>snímek 19 lze po vytištění a vystříhání použít ke hraní pexesa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35625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Nikolka\Local Settings\Temporary Internet Files\Content.IE5\EHC8D2PW\MP900384875[1]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785" t="4591" r="3655" b="3239"/>
          <a:stretch>
            <a:fillRect/>
          </a:stretch>
        </p:blipFill>
        <p:spPr bwMode="auto">
          <a:xfrm>
            <a:off x="1691679" y="-14020"/>
            <a:ext cx="6520441" cy="6872020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251520" y="332656"/>
            <a:ext cx="4129079" cy="923330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>
                  <a:solidFill>
                    <a:schemeClr val="bg2">
                      <a:lumMod val="10000"/>
                    </a:schemeClr>
                  </a:solidFill>
                  <a:prstDash val="solid"/>
                </a:ln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  <a:reflection blurRad="6350" stA="55000" endA="300" endPos="45500" dir="5400000" sy="-100000" algn="bl" rotWithShape="0"/>
                </a:effectLst>
                <a:latin typeface="Snap ITC" pitchFamily="82" charset="0"/>
              </a:rPr>
              <a:t>Halloween</a:t>
            </a:r>
            <a:endParaRPr lang="cs-CZ" sz="5400" b="1" cap="none" spc="0" dirty="0">
              <a:ln>
                <a:solidFill>
                  <a:schemeClr val="bg2">
                    <a:lumMod val="10000"/>
                  </a:schemeClr>
                </a:solidFill>
                <a:prstDash val="solid"/>
              </a:ln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  <a:reflection blurRad="6350" stA="55000" endA="300" endPos="45500" dir="5400000" sy="-100000" algn="bl" rotWithShape="0"/>
              </a:effectLst>
              <a:latin typeface="Snap ITC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8969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429386"/>
            <a:ext cx="8229600" cy="83934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latin typeface="Ravie" pitchFamily="82" charset="0"/>
              </a:rPr>
              <a:t>Halloween</a:t>
            </a:r>
            <a:endParaRPr lang="cs-CZ" dirty="0">
              <a:latin typeface="Ravie" pitchFamily="82" charset="0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895625"/>
            <a:ext cx="8229600" cy="3629024"/>
          </a:xfrm>
          <a:prstGeom prst="rect">
            <a:avLst/>
          </a:prstGeom>
        </p:spPr>
        <p:txBody>
          <a:bodyPr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Halloween je anglosaský lidový svátek, který se slaví 31. října. </a:t>
            </a:r>
          </a:p>
          <a:p>
            <a:r>
              <a:rPr lang="cs-CZ" dirty="0" smtClean="0"/>
              <a:t>Děti se oblékají do strašidelných kostýmů a chodí od domu k domu s tradičním pořekadlem </a:t>
            </a:r>
            <a:r>
              <a:rPr lang="cs-CZ" dirty="0" err="1" smtClean="0"/>
              <a:t>Trick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treat</a:t>
            </a:r>
            <a:r>
              <a:rPr lang="cs-CZ" dirty="0" smtClean="0"/>
              <a:t> (Koledu, nebo vám něco provedu) a „koledují“ o sladkosti. Svátek se slaví většinou v anglicky mluvících zemích, převážně v USA, Kanadě, Velké Británii atd. </a:t>
            </a:r>
          </a:p>
          <a:p>
            <a:r>
              <a:rPr lang="cs-CZ" dirty="0" smtClean="0"/>
              <a:t>Halloween vznikl z křesťanských oslav svátku Všech svatých a pravděpodobně i z předkřesťanského keltského svátku </a:t>
            </a:r>
            <a:r>
              <a:rPr lang="cs-CZ" dirty="0" err="1" smtClean="0"/>
              <a:t>Samhain</a:t>
            </a:r>
            <a:r>
              <a:rPr lang="cs-CZ" dirty="0" smtClean="0"/>
              <a:t> - obdoby našeho Nového roku. Název vznikl zkrácením anglického „</a:t>
            </a:r>
            <a:r>
              <a:rPr lang="cs-CZ" dirty="0" err="1" smtClean="0"/>
              <a:t>All-Hallow-eve</a:t>
            </a:r>
            <a:r>
              <a:rPr lang="cs-CZ" dirty="0" smtClean="0"/>
              <a:t>“, tedy „Předvečer Všech svatých“.</a:t>
            </a:r>
          </a:p>
          <a:p>
            <a:r>
              <a:rPr lang="cs-CZ" dirty="0" smtClean="0"/>
              <a:t>Tradičními znaky Halloweenu jsou vyřezané dýně se svíčkou uvnitř, zvané Jack-o'-</a:t>
            </a:r>
            <a:r>
              <a:rPr lang="cs-CZ" dirty="0" err="1" smtClean="0"/>
              <a:t>lantern</a:t>
            </a:r>
            <a:r>
              <a:rPr lang="cs-CZ" dirty="0" smtClean="0"/>
              <a:t>, dále čarodějky, duchové, černé kočky, košťata, oheň, příšery, kostlivci atd. Barvy černá a oranžová.</a:t>
            </a:r>
          </a:p>
          <a:p>
            <a:endParaRPr lang="cs-CZ" dirty="0"/>
          </a:p>
        </p:txBody>
      </p:sp>
      <p:pic>
        <p:nvPicPr>
          <p:cNvPr id="4" name="Picture 9" descr="C:\Documents and Settings\Jana\Local Settings\Temporary Internet Files\Content.IE5\HROWY3O3\MM90004112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55886">
            <a:off x="7369314" y="910398"/>
            <a:ext cx="1590675" cy="1323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1" descr="C:\Documents and Settings\Jana\Local Settings\Temporary Internet Files\Content.IE5\1SDAO35J\MM900041125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36" y="5460033"/>
            <a:ext cx="1080135" cy="1255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C:\Documents and Settings\Nikolka\Local Settings\Temporary Internet Files\Content.IE5\W2IWZJVC\MC900436253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483" y="1599503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Documents and Settings\Nikolka\Local Settings\Temporary Internet Files\Content.IE5\KQCA4CBK\MC900436255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1661" y="85471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Documents and Settings\Nikolka\Local Settings\Temporary Internet Files\Content.IE5\EHC8D2PW\MC9003799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0135" y="1540316"/>
            <a:ext cx="1815998" cy="1591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Documents and Settings\Nikolka\Local Settings\Temporary Internet Files\Content.IE5\EHC8D2PW\MC90043591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601" y="1921429"/>
            <a:ext cx="1936750" cy="1231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Documents and Settings\Nikolka\Local Settings\Temporary Internet Files\Content.IE5\W2IWZJVC\MC90005335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6163" y="3452253"/>
            <a:ext cx="1243584" cy="1773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3" descr="C:\Documents and Settings\Nikolka\Local Settings\Temporary Internet Files\Content.IE5\MS0CA177\MC900436216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215" y="4725144"/>
            <a:ext cx="1381840" cy="132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Documents and Settings\Nikolka\Local Settings\Temporary Internet Files\Content.IE5\KQCA4CBK\MC900436398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1342" y="3904381"/>
            <a:ext cx="1144627" cy="1144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Documents and Settings\Nikolka\Local Settings\Temporary Internet Files\Content.IE5\MS0CA177\MC90041370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9979" y="4401868"/>
            <a:ext cx="1489866" cy="1294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Documents and Settings\Nikolka\Local Settings\Temporary Internet Files\Content.IE5\KQCA4CBK\MC90032947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9747" y="5109903"/>
            <a:ext cx="1803149" cy="1023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29483" y="3347267"/>
            <a:ext cx="18741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>
                <a:latin typeface="Chiller" pitchFamily="82" charset="0"/>
              </a:rPr>
              <a:t>pumpkin</a:t>
            </a:r>
            <a:endParaRPr lang="cs-CZ" sz="4000" b="1" dirty="0">
              <a:latin typeface="Chiller" pitchFamily="82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102394" y="2631914"/>
            <a:ext cx="2138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>
                <a:latin typeface="Chiller" pitchFamily="82" charset="0"/>
              </a:rPr>
              <a:t>black</a:t>
            </a:r>
            <a:r>
              <a:rPr lang="cs-CZ" dirty="0" smtClean="0"/>
              <a:t>  </a:t>
            </a:r>
            <a:r>
              <a:rPr lang="cs-CZ" sz="4000" b="1" dirty="0" err="1" smtClean="0">
                <a:latin typeface="Chiller" pitchFamily="82" charset="0"/>
              </a:rPr>
              <a:t>cat</a:t>
            </a:r>
            <a:endParaRPr lang="cs-CZ" sz="4000" b="1" dirty="0">
              <a:latin typeface="Chiller" pitchFamily="82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347180" y="3264608"/>
            <a:ext cx="18369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latin typeface="Chiller" pitchFamily="82" charset="0"/>
              </a:rPr>
              <a:t>monster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7106455" y="3100672"/>
            <a:ext cx="128198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 smtClean="0">
                <a:latin typeface="Chiller" pitchFamily="82" charset="0"/>
              </a:rPr>
              <a:t>ghost</a:t>
            </a:r>
            <a:endParaRPr lang="cs-CZ" sz="4000" b="1" dirty="0">
              <a:latin typeface="Chiller" pitchFamily="82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340" y="6027186"/>
            <a:ext cx="24219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>
                <a:latin typeface="Chiller" pitchFamily="82" charset="0"/>
              </a:rPr>
              <a:t>witch´s</a:t>
            </a:r>
            <a:r>
              <a:rPr lang="cs-CZ" dirty="0" smtClean="0"/>
              <a:t>     </a:t>
            </a:r>
            <a:r>
              <a:rPr lang="cs-CZ" sz="4000" b="1" dirty="0" err="1" smtClean="0">
                <a:latin typeface="Chiller" pitchFamily="82" charset="0"/>
              </a:rPr>
              <a:t>hat</a:t>
            </a:r>
            <a:endParaRPr lang="cs-CZ" sz="4000" b="1" dirty="0">
              <a:latin typeface="Chiller" pitchFamily="82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958055" y="5109903"/>
            <a:ext cx="19558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latin typeface="Chiller" pitchFamily="82" charset="0"/>
              </a:rPr>
              <a:t>skeleton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502896" y="4872246"/>
            <a:ext cx="15815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>
                <a:latin typeface="Chiller" pitchFamily="82" charset="0"/>
              </a:rPr>
              <a:t>spider</a:t>
            </a:r>
            <a:endParaRPr lang="cs-CZ" sz="4000" b="1" dirty="0">
              <a:latin typeface="Chiller" pitchFamily="82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191185" y="6077577"/>
            <a:ext cx="82027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>
                <a:latin typeface="Chiller" pitchFamily="82" charset="0"/>
              </a:rPr>
              <a:t>bat</a:t>
            </a:r>
            <a:endParaRPr lang="cs-CZ" sz="4000" b="1" dirty="0">
              <a:latin typeface="Chiller" pitchFamily="82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106455" y="5756894"/>
            <a:ext cx="17018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>
                <a:latin typeface="Chiller" pitchFamily="82" charset="0"/>
              </a:rPr>
              <a:t>witch</a:t>
            </a:r>
            <a:endParaRPr lang="cs-CZ" sz="4000" b="1" dirty="0">
              <a:latin typeface="Chiller" pitchFamily="82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331595" y="393045"/>
            <a:ext cx="6563272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eflateBottom">
              <a:avLst/>
            </a:prstTxWarp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tx1"/>
                  </a:solidFill>
                  <a:prstDash val="solid"/>
                </a:ln>
                <a:gradFill flip="none" rotWithShape="1"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18900000" scaled="1"/>
                  <a:tileRect/>
                </a:gradFill>
                <a:effectLst/>
              </a:rPr>
              <a:t>Halloween </a:t>
            </a:r>
            <a:r>
              <a:rPr lang="cs-CZ" sz="5400" b="1" cap="none" spc="0" dirty="0" err="1" smtClean="0">
                <a:ln w="10541" cmpd="sng">
                  <a:solidFill>
                    <a:schemeClr val="tx1"/>
                  </a:solidFill>
                  <a:prstDash val="solid"/>
                </a:ln>
                <a:gradFill flip="none" rotWithShape="1"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18900000" scaled="1"/>
                  <a:tileRect/>
                </a:gradFill>
                <a:effectLst/>
              </a:rPr>
              <a:t>vocabulary</a:t>
            </a:r>
            <a:endParaRPr lang="cs-CZ" sz="5400" b="1" cap="none" spc="0" dirty="0">
              <a:ln w="10541" cmpd="sng">
                <a:solidFill>
                  <a:schemeClr val="tx1"/>
                </a:solidFill>
                <a:prstDash val="solid"/>
              </a:ln>
              <a:gradFill flip="none" rotWithShape="1"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18900000" scaled="1"/>
                <a:tileRect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2260596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7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6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7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7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7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C:\Documents and Settings\Nikolka\Local Settings\Temporary Internet Files\Content.IE5\W2IWZJVC\MC900436253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483" y="85175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Documents and Settings\Nikolka\Local Settings\Temporary Internet Files\Content.IE5\KQCA4CBK\MC900436255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3644" y="369363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Documents and Settings\Nikolka\Local Settings\Temporary Internet Files\Content.IE5\EHC8D2PW\MC9003799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3190" y="917861"/>
            <a:ext cx="1815998" cy="1591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Documents and Settings\Nikolka\Local Settings\Temporary Internet Files\Content.IE5\EHC8D2PW\MC90043591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6991" y="1097439"/>
            <a:ext cx="1936750" cy="1231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Documents and Settings\Nikolka\Local Settings\Temporary Internet Files\Content.IE5\W2IWZJVC\MC90005335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2303" y="2985857"/>
            <a:ext cx="1243584" cy="1773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3" descr="C:\Documents and Settings\Nikolka\Local Settings\Temporary Internet Files\Content.IE5\MS0CA177\MC900436216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215" y="4725144"/>
            <a:ext cx="1381840" cy="132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Documents and Settings\Nikolka\Local Settings\Temporary Internet Files\Content.IE5\KQCA4CBK\MC900436398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8976" y="3100672"/>
            <a:ext cx="1144627" cy="1144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Documents and Settings\Nikolka\Local Settings\Temporary Internet Files\Content.IE5\MS0CA177\MC90041370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443989"/>
            <a:ext cx="1489866" cy="1294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Documents and Settings\Nikolka\Local Settings\Temporary Internet Files\Content.IE5\KQCA4CBK\MC90032947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5827" y="5049008"/>
            <a:ext cx="1803149" cy="1023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29483" y="2631914"/>
            <a:ext cx="18741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>
                <a:latin typeface="Chiller" pitchFamily="82" charset="0"/>
              </a:rPr>
              <a:t>pumpkin</a:t>
            </a:r>
            <a:endParaRPr lang="cs-CZ" sz="4000" b="1" dirty="0">
              <a:latin typeface="Chiller" pitchFamily="82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025912" y="2154974"/>
            <a:ext cx="2138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>
                <a:latin typeface="Chiller" pitchFamily="82" charset="0"/>
              </a:rPr>
              <a:t>black</a:t>
            </a:r>
            <a:r>
              <a:rPr lang="cs-CZ" dirty="0" smtClean="0"/>
              <a:t>  </a:t>
            </a:r>
            <a:r>
              <a:rPr lang="cs-CZ" sz="4000" b="1" dirty="0" err="1" smtClean="0">
                <a:latin typeface="Chiller" pitchFamily="82" charset="0"/>
              </a:rPr>
              <a:t>cat</a:t>
            </a:r>
            <a:endParaRPr lang="cs-CZ" sz="4000" b="1" dirty="0">
              <a:latin typeface="Chiller" pitchFamily="82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191185" y="2329339"/>
            <a:ext cx="18369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latin typeface="Chiller" pitchFamily="82" charset="0"/>
              </a:rPr>
              <a:t>monster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7084137" y="2608515"/>
            <a:ext cx="128198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 smtClean="0">
                <a:latin typeface="Chiller" pitchFamily="82" charset="0"/>
              </a:rPr>
              <a:t>ghost</a:t>
            </a:r>
            <a:endParaRPr lang="cs-CZ" sz="4000" b="1" dirty="0">
              <a:latin typeface="Chiller" pitchFamily="82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340" y="6027186"/>
            <a:ext cx="24219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>
                <a:latin typeface="Chiller" pitchFamily="82" charset="0"/>
              </a:rPr>
              <a:t>witch´s</a:t>
            </a:r>
            <a:r>
              <a:rPr lang="cs-CZ" dirty="0" smtClean="0"/>
              <a:t>     </a:t>
            </a:r>
            <a:r>
              <a:rPr lang="cs-CZ" sz="4000" b="1" dirty="0" err="1" smtClean="0">
                <a:latin typeface="Chiller" pitchFamily="82" charset="0"/>
              </a:rPr>
              <a:t>hat</a:t>
            </a:r>
            <a:endParaRPr lang="cs-CZ" sz="4000" b="1" dirty="0">
              <a:latin typeface="Chiller" pitchFamily="82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826192" y="4794272"/>
            <a:ext cx="19558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latin typeface="Chiller" pitchFamily="82" charset="0"/>
              </a:rPr>
              <a:t>skeleton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180529" y="4164360"/>
            <a:ext cx="15815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>
                <a:latin typeface="Chiller" pitchFamily="82" charset="0"/>
              </a:rPr>
              <a:t>spider</a:t>
            </a:r>
            <a:endParaRPr lang="cs-CZ" sz="4000" b="1" dirty="0">
              <a:latin typeface="Chiller" pitchFamily="82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191185" y="6077577"/>
            <a:ext cx="82027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>
                <a:latin typeface="Chiller" pitchFamily="82" charset="0"/>
              </a:rPr>
              <a:t>bat</a:t>
            </a:r>
            <a:endParaRPr lang="cs-CZ" sz="4000" b="1" dirty="0">
              <a:latin typeface="Chiller" pitchFamily="82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770243" y="5756328"/>
            <a:ext cx="17018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>
                <a:latin typeface="Chiller" pitchFamily="82" charset="0"/>
              </a:rPr>
              <a:t>witch</a:t>
            </a:r>
            <a:endParaRPr lang="cs-CZ" sz="4000" b="1" dirty="0">
              <a:latin typeface="Chiller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8028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9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1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3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7" descr="C:\Documents and Settings\Jana\Local Settings\Temporary Internet Files\Content.IE5\6UVEIDME\MM900041127[1].gif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25" y="2757363"/>
            <a:ext cx="1397691" cy="1751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Documents and Settings\Jana\Local Settings\Temporary Internet Files\Content.IE5\1SDAO35J\MM900041128[1].gif">
            <a:hlinkClick r:id="rId4"/>
          </p:cNvPr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793369">
            <a:off x="-5784" y="3343927"/>
            <a:ext cx="3798871" cy="1431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62203" y="548640"/>
            <a:ext cx="7619595" cy="1938992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iner Hand ITC" pitchFamily="66" charset="0"/>
              </a:rPr>
              <a:t>Klikni na obrázek a podívej se na video nebo si zazpívej písničku</a:t>
            </a:r>
            <a:endParaRPr lang="cs-CZ" sz="4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iner Hand ITC" pitchFamily="66" charset="0"/>
            </a:endParaRPr>
          </a:p>
        </p:txBody>
      </p:sp>
      <p:pic>
        <p:nvPicPr>
          <p:cNvPr id="16" name="Picture 10" descr="C:\Documents and Settings\Nikolka\Local Settings\Temporary Internet Files\Content.IE5\EHC8D2PW\MC900410589[1].wmf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8987" y="4726400"/>
            <a:ext cx="2053147" cy="1617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66423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/>
          <p:cNvGrpSpPr/>
          <p:nvPr/>
        </p:nvGrpSpPr>
        <p:grpSpPr>
          <a:xfrm>
            <a:off x="7498592" y="1342377"/>
            <a:ext cx="1040885" cy="4873193"/>
            <a:chOff x="1761585" y="257567"/>
            <a:chExt cx="1321585" cy="5764391"/>
          </a:xfrm>
        </p:grpSpPr>
        <p:pic>
          <p:nvPicPr>
            <p:cNvPr id="23" name="Picture 7" descr="C:\Documents and Settings\Nikolka\Local Settings\Temporary Internet Files\Content.IE5\MS0CA177\MC900436213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79537" y="257567"/>
              <a:ext cx="822933" cy="1104684"/>
            </a:xfrm>
            <a:prstGeom prst="rect">
              <a:avLst/>
            </a:prstGeom>
            <a:noFill/>
            <a:extLst/>
          </p:spPr>
        </p:pic>
        <p:pic>
          <p:nvPicPr>
            <p:cNvPr id="19" name="Picture 2" descr="C:\Documents and Settings\Nikolka\Local Settings\Temporary Internet Files\Content.IE5\EHC8D2PW\MC900435915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61585" y="5097166"/>
              <a:ext cx="1321585" cy="9247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8" name="Picture 13" descr="C:\Documents and Settings\Nikolka\Local Settings\Temporary Internet Files\Content.IE5\MS0CA177\MC900436216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3119" y="1794098"/>
              <a:ext cx="1256061" cy="13242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9" name="Picture 4" descr="C:\Documents and Settings\Nikolka\Local Settings\Temporary Internet Files\Content.IE5\KQCA4CBK\MC900436398[1]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66264" y="3470439"/>
              <a:ext cx="1040440" cy="11446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5" name="TextovéPole 24"/>
          <p:cNvSpPr txBox="1"/>
          <p:nvPr/>
        </p:nvSpPr>
        <p:spPr>
          <a:xfrm>
            <a:off x="4983905" y="4183971"/>
            <a:ext cx="1402989" cy="400110"/>
          </a:xfrm>
          <a:prstGeom prst="rect">
            <a:avLst/>
          </a:prstGeom>
          <a:solidFill>
            <a:schemeClr val="bg1">
              <a:lumMod val="85000"/>
            </a:schemeClr>
          </a:solidFill>
          <a:ln w="38100"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000"/>
            </a:lvl1pPr>
          </a:lstStyle>
          <a:p>
            <a:r>
              <a:rPr lang="cs-CZ" dirty="0" err="1"/>
              <a:t>bat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853877" y="1356445"/>
            <a:ext cx="1543288" cy="400110"/>
          </a:xfrm>
          <a:prstGeom prst="rect">
            <a:avLst/>
          </a:prstGeom>
          <a:solidFill>
            <a:schemeClr val="bg1">
              <a:lumMod val="85000"/>
            </a:schemeClr>
          </a:solidFill>
          <a:ln w="38100"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000"/>
            </a:lvl1pPr>
          </a:lstStyle>
          <a:p>
            <a:r>
              <a:rPr lang="cs-CZ" dirty="0" err="1"/>
              <a:t>black</a:t>
            </a:r>
            <a:r>
              <a:rPr lang="cs-CZ" dirty="0"/>
              <a:t> </a:t>
            </a:r>
            <a:r>
              <a:rPr lang="cs-CZ" dirty="0" err="1"/>
              <a:t>cat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798041" y="2704407"/>
            <a:ext cx="1402989" cy="400110"/>
          </a:xfrm>
          <a:prstGeom prst="rect">
            <a:avLst/>
          </a:prstGeom>
          <a:solidFill>
            <a:schemeClr val="bg1">
              <a:lumMod val="85000"/>
            </a:schemeClr>
          </a:solidFill>
          <a:ln w="38100"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000"/>
            </a:lvl1pPr>
          </a:lstStyle>
          <a:p>
            <a:r>
              <a:rPr lang="cs-CZ" dirty="0" err="1"/>
              <a:t>spider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946696" y="5595748"/>
            <a:ext cx="1543288" cy="400110"/>
          </a:xfrm>
          <a:prstGeom prst="rect">
            <a:avLst/>
          </a:prstGeom>
          <a:solidFill>
            <a:schemeClr val="bg1">
              <a:lumMod val="85000"/>
            </a:schemeClr>
          </a:solidFill>
          <a:ln w="38100"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000"/>
            </a:lvl1pPr>
          </a:lstStyle>
          <a:p>
            <a:r>
              <a:rPr lang="cs-CZ" dirty="0" err="1"/>
              <a:t>pumpkin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846006" y="5604374"/>
            <a:ext cx="1402989" cy="400110"/>
          </a:xfrm>
          <a:prstGeom prst="rect">
            <a:avLst/>
          </a:prstGeom>
          <a:solidFill>
            <a:schemeClr val="bg1">
              <a:lumMod val="85000"/>
            </a:schemeClr>
          </a:solidFill>
          <a:ln w="38100"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000"/>
            </a:lvl1pPr>
          </a:lstStyle>
          <a:p>
            <a:r>
              <a:rPr lang="cs-CZ" dirty="0" err="1"/>
              <a:t>ghost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946696" y="2710388"/>
            <a:ext cx="1402989" cy="400110"/>
          </a:xfrm>
          <a:prstGeom prst="rect">
            <a:avLst/>
          </a:prstGeom>
          <a:solidFill>
            <a:schemeClr val="bg1">
              <a:lumMod val="85000"/>
            </a:schemeClr>
          </a:solidFill>
          <a:ln w="38100"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000"/>
            </a:lvl1pPr>
          </a:lstStyle>
          <a:p>
            <a:r>
              <a:rPr lang="cs-CZ" dirty="0"/>
              <a:t>skeleton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2846007" y="4027042"/>
            <a:ext cx="1402989" cy="707886"/>
          </a:xfrm>
          <a:prstGeom prst="rect">
            <a:avLst/>
          </a:prstGeom>
          <a:solidFill>
            <a:schemeClr val="bg1">
              <a:lumMod val="85000"/>
            </a:schemeClr>
          </a:solidFill>
          <a:ln w="38100"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000"/>
            </a:lvl1pPr>
          </a:lstStyle>
          <a:p>
            <a:r>
              <a:rPr lang="cs-CZ" dirty="0" err="1"/>
              <a:t>witch´s</a:t>
            </a:r>
            <a:r>
              <a:rPr lang="cs-CZ" dirty="0"/>
              <a:t> </a:t>
            </a:r>
          </a:p>
          <a:p>
            <a:r>
              <a:rPr lang="cs-CZ" dirty="0" err="1"/>
              <a:t>hat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2799911" y="1342377"/>
            <a:ext cx="1402989" cy="400110"/>
          </a:xfrm>
          <a:prstGeom prst="rect">
            <a:avLst/>
          </a:prstGeom>
          <a:solidFill>
            <a:schemeClr val="bg1">
              <a:lumMod val="85000"/>
            </a:schemeClr>
          </a:solidFill>
          <a:ln w="38100"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monster</a:t>
            </a:r>
            <a:endParaRPr lang="cs-CZ" sz="2000" dirty="0"/>
          </a:p>
        </p:txBody>
      </p:sp>
      <p:grpSp>
        <p:nvGrpSpPr>
          <p:cNvPr id="30" name="Skupina 29"/>
          <p:cNvGrpSpPr/>
          <p:nvPr/>
        </p:nvGrpSpPr>
        <p:grpSpPr>
          <a:xfrm>
            <a:off x="192733" y="1045960"/>
            <a:ext cx="1358277" cy="5312390"/>
            <a:chOff x="138131" y="151461"/>
            <a:chExt cx="1420191" cy="6158211"/>
          </a:xfrm>
        </p:grpSpPr>
        <p:pic>
          <p:nvPicPr>
            <p:cNvPr id="10" name="Picture 4" descr="C:\Documents and Settings\Nikolka\Local Settings\Temporary Internet Files\Content.IE5\KQCA4CBK\MC900329478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1730" y="3666375"/>
              <a:ext cx="1326592" cy="7527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" name="Picture 3" descr="C:\Documents and Settings\Nikolka\Local Settings\Temporary Internet Files\Content.IE5\W2IWZJVC\MC900053352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0519" y="5037683"/>
              <a:ext cx="810539" cy="12719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8" name="Picture 5" descr="C:\Documents and Settings\Nikolka\Local Settings\Temporary Internet Files\Content.IE5\W2IWZJVC\MC900436253[1].pn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8131" y="151461"/>
              <a:ext cx="1309255" cy="1309255"/>
            </a:xfrm>
            <a:prstGeom prst="rect">
              <a:avLst/>
            </a:prstGeom>
            <a:noFill/>
            <a:ln>
              <a:noFill/>
            </a:ln>
            <a:extLst/>
          </p:spPr>
        </p:pic>
        <p:pic>
          <p:nvPicPr>
            <p:cNvPr id="16" name="Picture 2" descr="C:\Documents and Settings\Nikolka\Local Settings\Temporary Internet Files\Content.IE5\KQCA4CBK\MC900436255[1].pn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5222" y="1810430"/>
              <a:ext cx="1301186" cy="1301186"/>
            </a:xfrm>
            <a:prstGeom prst="rect">
              <a:avLst/>
            </a:prstGeom>
            <a:noFill/>
            <a:ln>
              <a:noFill/>
            </a:ln>
            <a:extLst/>
          </p:spPr>
        </p:pic>
      </p:grpSp>
      <p:sp>
        <p:nvSpPr>
          <p:cNvPr id="22" name="Tlačítko akce: Dopředu nebo Další 21">
            <a:hlinkClick r:id="" action="ppaction://hlinkshowjump?jump=nextslide" highlightClick="1"/>
          </p:cNvPr>
          <p:cNvSpPr/>
          <p:nvPr/>
        </p:nvSpPr>
        <p:spPr>
          <a:xfrm>
            <a:off x="8583227" y="6285934"/>
            <a:ext cx="521208" cy="521208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69" name="TextovéPole 7168"/>
          <p:cNvSpPr txBox="1"/>
          <p:nvPr/>
        </p:nvSpPr>
        <p:spPr>
          <a:xfrm>
            <a:off x="1474390" y="188595"/>
            <a:ext cx="619522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Ravie" pitchFamily="82" charset="0"/>
              </a:rPr>
              <a:t>P</a:t>
            </a:r>
            <a:r>
              <a:rPr lang="cs-CZ" sz="2400" b="1" dirty="0" smtClean="0">
                <a:latin typeface="Arial Black" pitchFamily="34" charset="0"/>
              </a:rPr>
              <a:t>ř</a:t>
            </a:r>
            <a:r>
              <a:rPr lang="cs-CZ" sz="2400" dirty="0" smtClean="0">
                <a:latin typeface="Ravie" pitchFamily="82" charset="0"/>
              </a:rPr>
              <a:t>iřa</a:t>
            </a:r>
            <a:r>
              <a:rPr lang="cs-CZ" sz="2400" b="1" dirty="0">
                <a:latin typeface="Arial Black" pitchFamily="34" charset="0"/>
              </a:rPr>
              <a:t>ď</a:t>
            </a:r>
            <a:r>
              <a:rPr lang="cs-CZ" sz="2400" dirty="0" smtClean="0">
                <a:latin typeface="Ravie" pitchFamily="82" charset="0"/>
              </a:rPr>
              <a:t> sloví</a:t>
            </a:r>
            <a:r>
              <a:rPr lang="cs-CZ" sz="2400" b="1" dirty="0">
                <a:latin typeface="Arial Black" pitchFamily="34" charset="0"/>
              </a:rPr>
              <a:t>č</a:t>
            </a:r>
            <a:r>
              <a:rPr lang="cs-CZ" sz="2400" dirty="0" smtClean="0">
                <a:latin typeface="Ravie" pitchFamily="82" charset="0"/>
              </a:rPr>
              <a:t>ko k obrázku  </a:t>
            </a:r>
          </a:p>
          <a:p>
            <a:pPr algn="ctr"/>
            <a:r>
              <a:rPr lang="cs-CZ" dirty="0" smtClean="0">
                <a:latin typeface="Ravie" pitchFamily="82" charset="0"/>
              </a:rPr>
              <a:t>(kontrola na dalším snímku)</a:t>
            </a:r>
            <a:endParaRPr lang="cs-CZ" dirty="0">
              <a:latin typeface="Ravie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65332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7" descr="C:\Documents and Settings\Nikolka\Local Settings\Temporary Internet Files\Content.IE5\MS0CA177\MC900436213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5452" y="984936"/>
            <a:ext cx="648145" cy="933895"/>
          </a:xfrm>
          <a:prstGeom prst="rect">
            <a:avLst/>
          </a:prstGeom>
          <a:noFill/>
          <a:extLst/>
        </p:spPr>
      </p:pic>
      <p:pic>
        <p:nvPicPr>
          <p:cNvPr id="19" name="Picture 2" descr="C:\Documents and Settings\Nikolka\Local Settings\Temporary Internet Files\Content.IE5\EHC8D2PW\MC9004359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8592" y="5433755"/>
            <a:ext cx="1040885" cy="781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13" descr="C:\Documents and Settings\Nikolka\Local Settings\Temporary Internet Files\Content.IE5\MS0CA177\MC900436216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3428" y="2358766"/>
            <a:ext cx="989278" cy="1119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4" descr="C:\Documents and Settings\Nikolka\Local Settings\Temporary Internet Files\Content.IE5\KQCA4CBK\MC90043639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9798" y="4058526"/>
            <a:ext cx="819454" cy="967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ovéPole 24"/>
          <p:cNvSpPr txBox="1"/>
          <p:nvPr/>
        </p:nvSpPr>
        <p:spPr>
          <a:xfrm>
            <a:off x="4798136" y="4183971"/>
            <a:ext cx="1402989" cy="400110"/>
          </a:xfrm>
          <a:prstGeom prst="rect">
            <a:avLst/>
          </a:prstGeom>
          <a:solidFill>
            <a:schemeClr val="bg1">
              <a:lumMod val="85000"/>
            </a:schemeClr>
          </a:solidFill>
          <a:ln w="38100"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000"/>
            </a:lvl1pPr>
          </a:lstStyle>
          <a:p>
            <a:r>
              <a:rPr lang="cs-CZ" dirty="0" err="1"/>
              <a:t>bat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668108" y="1356445"/>
            <a:ext cx="1543288" cy="400110"/>
          </a:xfrm>
          <a:prstGeom prst="rect">
            <a:avLst/>
          </a:prstGeom>
          <a:solidFill>
            <a:schemeClr val="bg1">
              <a:lumMod val="85000"/>
            </a:schemeClr>
          </a:solidFill>
          <a:ln w="38100"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000"/>
            </a:lvl1pPr>
          </a:lstStyle>
          <a:p>
            <a:r>
              <a:rPr lang="cs-CZ" dirty="0" err="1"/>
              <a:t>black</a:t>
            </a:r>
            <a:r>
              <a:rPr lang="cs-CZ" dirty="0"/>
              <a:t> </a:t>
            </a:r>
            <a:r>
              <a:rPr lang="cs-CZ" dirty="0" err="1"/>
              <a:t>cat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760927" y="5595748"/>
            <a:ext cx="1543288" cy="400110"/>
          </a:xfrm>
          <a:prstGeom prst="rect">
            <a:avLst/>
          </a:prstGeom>
          <a:solidFill>
            <a:schemeClr val="bg1">
              <a:lumMod val="85000"/>
            </a:schemeClr>
          </a:solidFill>
          <a:ln w="38100"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000"/>
            </a:lvl1pPr>
          </a:lstStyle>
          <a:p>
            <a:r>
              <a:rPr lang="cs-CZ" dirty="0" err="1"/>
              <a:t>pumpkin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760927" y="2710388"/>
            <a:ext cx="1402989" cy="400110"/>
          </a:xfrm>
          <a:prstGeom prst="rect">
            <a:avLst/>
          </a:prstGeom>
          <a:solidFill>
            <a:schemeClr val="bg1">
              <a:lumMod val="85000"/>
            </a:schemeClr>
          </a:solidFill>
          <a:ln w="38100"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000"/>
            </a:lvl1pPr>
          </a:lstStyle>
          <a:p>
            <a:r>
              <a:rPr lang="cs-CZ" dirty="0"/>
              <a:t>skeleton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3131820" y="2705028"/>
            <a:ext cx="1402989" cy="400110"/>
          </a:xfrm>
          <a:prstGeom prst="rect">
            <a:avLst/>
          </a:prstGeom>
          <a:solidFill>
            <a:schemeClr val="bg1">
              <a:lumMod val="85000"/>
            </a:schemeClr>
          </a:solidFill>
          <a:ln w="38100"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000"/>
            </a:lvl1pPr>
          </a:lstStyle>
          <a:p>
            <a:r>
              <a:rPr lang="cs-CZ" dirty="0" err="1"/>
              <a:t>spider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179785" y="5618442"/>
            <a:ext cx="1402989" cy="400110"/>
          </a:xfrm>
          <a:prstGeom prst="rect">
            <a:avLst/>
          </a:prstGeom>
          <a:solidFill>
            <a:schemeClr val="bg1">
              <a:lumMod val="85000"/>
            </a:schemeClr>
          </a:solidFill>
          <a:ln w="38100"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000"/>
            </a:lvl1pPr>
          </a:lstStyle>
          <a:p>
            <a:r>
              <a:rPr lang="cs-CZ" dirty="0" err="1"/>
              <a:t>ghost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3179786" y="4041110"/>
            <a:ext cx="1402989" cy="707886"/>
          </a:xfrm>
          <a:prstGeom prst="rect">
            <a:avLst/>
          </a:prstGeom>
          <a:solidFill>
            <a:schemeClr val="bg1">
              <a:lumMod val="85000"/>
            </a:schemeClr>
          </a:solidFill>
          <a:ln w="38100"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000"/>
            </a:lvl1pPr>
          </a:lstStyle>
          <a:p>
            <a:r>
              <a:rPr lang="cs-CZ" dirty="0" err="1"/>
              <a:t>witch´s</a:t>
            </a:r>
            <a:r>
              <a:rPr lang="cs-CZ" dirty="0"/>
              <a:t> </a:t>
            </a:r>
          </a:p>
          <a:p>
            <a:r>
              <a:rPr lang="cs-CZ" dirty="0" err="1"/>
              <a:t>hat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3133690" y="1356445"/>
            <a:ext cx="1402989" cy="400110"/>
          </a:xfrm>
          <a:prstGeom prst="rect">
            <a:avLst/>
          </a:prstGeom>
          <a:solidFill>
            <a:schemeClr val="bg1">
              <a:lumMod val="85000"/>
            </a:schemeClr>
          </a:solidFill>
          <a:ln w="38100"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monster</a:t>
            </a:r>
            <a:endParaRPr lang="cs-CZ" sz="2000" dirty="0"/>
          </a:p>
        </p:txBody>
      </p:sp>
      <p:pic>
        <p:nvPicPr>
          <p:cNvPr id="10" name="Picture 4" descr="C:\Documents and Settings\Nikolka\Local Settings\Temporary Internet Files\Content.IE5\KQCA4CBK\MC90032947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733" y="3934716"/>
            <a:ext cx="1268758" cy="649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Documents and Settings\Nikolka\Local Settings\Temporary Internet Files\Content.IE5\W2IWZJVC\MC90005335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029" y="5276020"/>
            <a:ext cx="775203" cy="1097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5" descr="C:\Documents and Settings\Nikolka\Local Settings\Temporary Internet Files\Content.IE5\W2IWZJVC\MC900436253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733" y="791729"/>
            <a:ext cx="1252177" cy="1129431"/>
          </a:xfrm>
          <a:prstGeom prst="rect">
            <a:avLst/>
          </a:prstGeom>
          <a:noFill/>
          <a:ln>
            <a:noFill/>
          </a:ln>
          <a:extLst/>
        </p:spPr>
      </p:pic>
      <p:pic>
        <p:nvPicPr>
          <p:cNvPr id="16" name="Picture 2" descr="C:\Documents and Settings\Nikolka\Local Settings\Temporary Internet Files\Content.IE5\KQCA4CBK\MC900436255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733" y="2358766"/>
            <a:ext cx="1244460" cy="1122470"/>
          </a:xfrm>
          <a:prstGeom prst="rect">
            <a:avLst/>
          </a:prstGeom>
          <a:noFill/>
          <a:ln>
            <a:noFill/>
          </a:ln>
          <a:extLst/>
        </p:spPr>
      </p:pic>
      <p:sp>
        <p:nvSpPr>
          <p:cNvPr id="20" name="TextovéPole 19"/>
          <p:cNvSpPr txBox="1"/>
          <p:nvPr/>
        </p:nvSpPr>
        <p:spPr>
          <a:xfrm>
            <a:off x="3131820" y="188595"/>
            <a:ext cx="32404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Ravie" pitchFamily="82" charset="0"/>
              </a:rPr>
              <a:t>KONTROLA</a:t>
            </a:r>
            <a:endParaRPr lang="cs-CZ" dirty="0" smtClean="0">
              <a:latin typeface="Ravie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89458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0.00371 L 0.4349 0.69676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736" y="346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4000"/>
                            </p:stCondLst>
                            <p:childTnLst>
                              <p:par>
                                <p:cTn id="1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0.02222 L 0.43507 0.30857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753" y="143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0.00555 L 0.42986 -0.0937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493" y="-44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000"/>
                            </p:stCondLst>
                            <p:childTnLst>
                              <p:par>
                                <p:cTn id="1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1.11111E-6 L 0.42986 -0.53981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493" y="-269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0.02778 L -0.48872 0.30093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444" y="13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2000"/>
                            </p:stCondLst>
                            <p:childTnLst>
                              <p:par>
                                <p:cTn id="2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0.02592 L -0.49115 0.52152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566" y="247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4000"/>
                            </p:stCondLst>
                            <p:childTnLst>
                              <p:par>
                                <p:cTn id="2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1.85185E-6 L -0.49514 0.0706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757" y="35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600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0.01111 L -0.49878 -0.54398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948" y="-277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32" grpId="0" animBg="1"/>
      <p:bldP spid="39" grpId="0" animBg="1"/>
      <p:bldP spid="45" grpId="0" animBg="1"/>
      <p:bldP spid="36" grpId="0" animBg="1"/>
      <p:bldP spid="42" grpId="0" animBg="1"/>
      <p:bldP spid="48" grpId="0" animBg="1"/>
      <p:bldP spid="53" grpId="0" animBg="1"/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4000"/>
            <a:lum/>
          </a:blip>
          <a:srcRect/>
          <a:stretch>
            <a:fillRect t="-36000" b="-3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611505" y="4149090"/>
            <a:ext cx="756094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Ravie" pitchFamily="82" charset="0"/>
              </a:rPr>
              <a:t>potom klikni na šipku pro další obrázek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998506" y="938596"/>
            <a:ext cx="5400675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>
                <a:latin typeface="Ravie" pitchFamily="82" charset="0"/>
              </a:rPr>
              <a:t>Play a game</a:t>
            </a: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18370" y="2348865"/>
            <a:ext cx="756094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>
                <a:latin typeface="Ravie" pitchFamily="82" charset="0"/>
              </a:rPr>
              <a:t>p</a:t>
            </a:r>
            <a:r>
              <a:rPr lang="cs-CZ" sz="3200" dirty="0">
                <a:latin typeface="Arial Black" pitchFamily="34" charset="0"/>
              </a:rPr>
              <a:t>ř</a:t>
            </a:r>
            <a:r>
              <a:rPr lang="cs-CZ" sz="3200" dirty="0">
                <a:latin typeface="Ravie" pitchFamily="82" charset="0"/>
              </a:rPr>
              <a:t>i</a:t>
            </a:r>
            <a:r>
              <a:rPr lang="cs-CZ" sz="3200" dirty="0">
                <a:latin typeface="Arial Black" pitchFamily="34" charset="0"/>
              </a:rPr>
              <a:t>ř</a:t>
            </a:r>
            <a:r>
              <a:rPr lang="cs-CZ" sz="3200" dirty="0">
                <a:latin typeface="Ravie" pitchFamily="82" charset="0"/>
              </a:rPr>
              <a:t>a</a:t>
            </a:r>
            <a:r>
              <a:rPr lang="cs-CZ" sz="3200" dirty="0">
                <a:latin typeface="Arial Black" pitchFamily="34" charset="0"/>
              </a:rPr>
              <a:t>ď</a:t>
            </a:r>
            <a:r>
              <a:rPr lang="cs-CZ" sz="3200" dirty="0">
                <a:latin typeface="Ravie" pitchFamily="82" charset="0"/>
              </a:rPr>
              <a:t> sloví</a:t>
            </a:r>
            <a:r>
              <a:rPr lang="cs-CZ" sz="3200" dirty="0">
                <a:latin typeface="Arial Black" pitchFamily="34" charset="0"/>
              </a:rPr>
              <a:t>č</a:t>
            </a:r>
            <a:r>
              <a:rPr lang="cs-CZ" sz="3200" dirty="0">
                <a:latin typeface="Ravie" pitchFamily="82" charset="0"/>
              </a:rPr>
              <a:t>ko k obrázku</a:t>
            </a:r>
            <a:r>
              <a:rPr lang="cs-CZ" sz="3200" dirty="0" smtClean="0">
                <a:latin typeface="Ravie" pitchFamily="82" charset="0"/>
              </a:rPr>
              <a:t>,</a:t>
            </a:r>
          </a:p>
          <a:p>
            <a:pPr algn="ctr"/>
            <a:r>
              <a:rPr lang="cs-CZ" sz="2000" dirty="0" smtClean="0">
                <a:latin typeface="Ravie" pitchFamily="82" charset="0"/>
              </a:rPr>
              <a:t>pokud to ud</a:t>
            </a:r>
            <a:r>
              <a:rPr lang="cs-CZ" sz="2000" dirty="0" smtClean="0">
                <a:latin typeface="Arial Black" pitchFamily="34" charset="0"/>
              </a:rPr>
              <a:t>ě</a:t>
            </a:r>
            <a:r>
              <a:rPr lang="cs-CZ" sz="2000" dirty="0" smtClean="0">
                <a:latin typeface="Ravie" pitchFamily="82" charset="0"/>
              </a:rPr>
              <a:t>láš správn</a:t>
            </a:r>
            <a:r>
              <a:rPr lang="cs-CZ" sz="2000" dirty="0">
                <a:latin typeface="Arial Black" pitchFamily="34" charset="0"/>
              </a:rPr>
              <a:t>ě</a:t>
            </a:r>
            <a:r>
              <a:rPr lang="cs-CZ" sz="2000" dirty="0" smtClean="0">
                <a:latin typeface="Ravie" pitchFamily="82" charset="0"/>
              </a:rPr>
              <a:t>, odkryje se ti </a:t>
            </a:r>
            <a:r>
              <a:rPr lang="cs-CZ" sz="2000" b="1" dirty="0" smtClean="0">
                <a:latin typeface="Arial Black" pitchFamily="34" charset="0"/>
              </a:rPr>
              <a:t>č</a:t>
            </a:r>
            <a:r>
              <a:rPr lang="cs-CZ" sz="2000" dirty="0" smtClean="0">
                <a:latin typeface="Ravie" pitchFamily="82" charset="0"/>
              </a:rPr>
              <a:t>ást  skrytého obrázku </a:t>
            </a:r>
            <a:endParaRPr lang="cs-CZ" sz="2000" dirty="0">
              <a:latin typeface="Ravie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80837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900"/>
                            </p:stCondLst>
                            <p:childTnLst>
                              <p:par>
                                <p:cTn id="13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3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400"/>
                            </p:stCondLst>
                            <p:childTnLst>
                              <p:par>
                                <p:cTn id="18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 descr="C:\Documents and Settings\Jana\Local Settings\Temporary Internet Files\Content.IE5\0QQ8TY2G\MC900436109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595" y="1268730"/>
            <a:ext cx="5970254" cy="4631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>
            <a:spLocks noChangeAspect="1"/>
          </p:cNvSpPr>
          <p:nvPr/>
        </p:nvSpPr>
        <p:spPr>
          <a:xfrm>
            <a:off x="2860805" y="3437217"/>
            <a:ext cx="1440000" cy="14401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>
            <a:spLocks noChangeAspect="1"/>
          </p:cNvSpPr>
          <p:nvPr/>
        </p:nvSpPr>
        <p:spPr>
          <a:xfrm>
            <a:off x="2867755" y="1992707"/>
            <a:ext cx="1440180" cy="14401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>
            <a:spLocks noChangeAspect="1"/>
          </p:cNvSpPr>
          <p:nvPr/>
        </p:nvSpPr>
        <p:spPr>
          <a:xfrm>
            <a:off x="1411659" y="3437217"/>
            <a:ext cx="1440000" cy="14401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>
            <a:spLocks noChangeAspect="1"/>
          </p:cNvSpPr>
          <p:nvPr/>
        </p:nvSpPr>
        <p:spPr>
          <a:xfrm>
            <a:off x="5777409" y="4877397"/>
            <a:ext cx="1440000" cy="14401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6" name="Skupina 25"/>
          <p:cNvGrpSpPr/>
          <p:nvPr/>
        </p:nvGrpSpPr>
        <p:grpSpPr>
          <a:xfrm>
            <a:off x="1413525" y="4877306"/>
            <a:ext cx="1440000" cy="1440000"/>
            <a:chOff x="7592849" y="2801312"/>
            <a:chExt cx="1440000" cy="1440000"/>
          </a:xfrm>
        </p:grpSpPr>
        <p:sp>
          <p:nvSpPr>
            <p:cNvPr id="14" name="Obdélník 13"/>
            <p:cNvSpPr>
              <a:spLocks/>
            </p:cNvSpPr>
            <p:nvPr/>
          </p:nvSpPr>
          <p:spPr>
            <a:xfrm>
              <a:off x="7592849" y="2801312"/>
              <a:ext cx="1440000" cy="1440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7812405" y="3252734"/>
              <a:ext cx="108013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err="1" smtClean="0"/>
                <a:t>bat</a:t>
              </a:r>
              <a:endParaRPr lang="cs-CZ" sz="2000" dirty="0"/>
            </a:p>
          </p:txBody>
        </p:sp>
      </p:grpSp>
      <p:sp>
        <p:nvSpPr>
          <p:cNvPr id="27" name="Obdélník 26"/>
          <p:cNvSpPr>
            <a:spLocks noChangeAspect="1"/>
          </p:cNvSpPr>
          <p:nvPr/>
        </p:nvSpPr>
        <p:spPr>
          <a:xfrm>
            <a:off x="2865355" y="4877397"/>
            <a:ext cx="1440000" cy="14401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3" name="Skupina 32"/>
          <p:cNvGrpSpPr/>
          <p:nvPr/>
        </p:nvGrpSpPr>
        <p:grpSpPr>
          <a:xfrm>
            <a:off x="1420805" y="1992887"/>
            <a:ext cx="1440000" cy="1440000"/>
            <a:chOff x="-98681" y="2350690"/>
            <a:chExt cx="1440000" cy="1440000"/>
          </a:xfrm>
        </p:grpSpPr>
        <p:sp>
          <p:nvSpPr>
            <p:cNvPr id="31" name="Obdélník 30"/>
            <p:cNvSpPr>
              <a:spLocks/>
            </p:cNvSpPr>
            <p:nvPr/>
          </p:nvSpPr>
          <p:spPr>
            <a:xfrm>
              <a:off x="-98681" y="2350690"/>
              <a:ext cx="1440000" cy="1440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-892" y="2725001"/>
              <a:ext cx="118814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err="1" smtClean="0"/>
                <a:t>black</a:t>
              </a:r>
              <a:r>
                <a:rPr lang="cs-CZ" sz="2000" dirty="0" smtClean="0"/>
                <a:t> </a:t>
              </a:r>
              <a:r>
                <a:rPr lang="cs-CZ" sz="2000" dirty="0" err="1" smtClean="0"/>
                <a:t>cat</a:t>
              </a:r>
              <a:endParaRPr lang="cs-CZ" sz="2000" dirty="0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4329261" y="3437577"/>
            <a:ext cx="1440000" cy="1440000"/>
            <a:chOff x="7361636" y="2618432"/>
            <a:chExt cx="1440000" cy="1440000"/>
          </a:xfrm>
        </p:grpSpPr>
        <p:sp>
          <p:nvSpPr>
            <p:cNvPr id="35" name="Obdélník 34"/>
            <p:cNvSpPr>
              <a:spLocks/>
            </p:cNvSpPr>
            <p:nvPr/>
          </p:nvSpPr>
          <p:spPr>
            <a:xfrm>
              <a:off x="7361636" y="2618432"/>
              <a:ext cx="1440000" cy="1440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7597840" y="3138377"/>
              <a:ext cx="108013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err="1" smtClean="0"/>
                <a:t>spider</a:t>
              </a:r>
              <a:endParaRPr lang="cs-CZ" sz="2000" dirty="0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5776251" y="3434728"/>
            <a:ext cx="1440000" cy="1440000"/>
            <a:chOff x="7624066" y="2792437"/>
            <a:chExt cx="1440000" cy="1440000"/>
          </a:xfrm>
        </p:grpSpPr>
        <p:sp>
          <p:nvSpPr>
            <p:cNvPr id="38" name="Obdélník 37"/>
            <p:cNvSpPr>
              <a:spLocks/>
            </p:cNvSpPr>
            <p:nvPr/>
          </p:nvSpPr>
          <p:spPr>
            <a:xfrm>
              <a:off x="7624066" y="2792437"/>
              <a:ext cx="1440000" cy="1440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7758398" y="3252734"/>
              <a:ext cx="118814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err="1"/>
                <a:t>p</a:t>
              </a:r>
              <a:r>
                <a:rPr lang="cs-CZ" sz="2000" dirty="0" err="1" smtClean="0"/>
                <a:t>umpkin</a:t>
              </a:r>
              <a:endParaRPr lang="cs-CZ" sz="2000" dirty="0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4325980" y="4877577"/>
            <a:ext cx="1440000" cy="1440000"/>
            <a:chOff x="7592849" y="2801312"/>
            <a:chExt cx="1440000" cy="1440000"/>
          </a:xfrm>
        </p:grpSpPr>
        <p:sp>
          <p:nvSpPr>
            <p:cNvPr id="41" name="Obdélník 40"/>
            <p:cNvSpPr>
              <a:spLocks/>
            </p:cNvSpPr>
            <p:nvPr/>
          </p:nvSpPr>
          <p:spPr>
            <a:xfrm>
              <a:off x="7592849" y="2801312"/>
              <a:ext cx="1440000" cy="1440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7812405" y="3252734"/>
              <a:ext cx="108013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err="1" smtClean="0"/>
                <a:t>ghost</a:t>
              </a:r>
              <a:endParaRPr lang="cs-CZ" sz="2000" dirty="0"/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2853525" y="557748"/>
            <a:ext cx="1440000" cy="1440000"/>
            <a:chOff x="7592849" y="2759108"/>
            <a:chExt cx="1440000" cy="1440000"/>
          </a:xfrm>
        </p:grpSpPr>
        <p:sp>
          <p:nvSpPr>
            <p:cNvPr id="44" name="Obdélník 43"/>
            <p:cNvSpPr>
              <a:spLocks/>
            </p:cNvSpPr>
            <p:nvPr/>
          </p:nvSpPr>
          <p:spPr>
            <a:xfrm>
              <a:off x="7592849" y="2759108"/>
              <a:ext cx="1440000" cy="1440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7812405" y="3252734"/>
              <a:ext cx="108013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skeleton</a:t>
              </a:r>
              <a:endParaRPr lang="cs-CZ" sz="2000" dirty="0"/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4310970" y="2002738"/>
            <a:ext cx="1440000" cy="1440000"/>
            <a:chOff x="7592849" y="2801312"/>
            <a:chExt cx="1440000" cy="1440000"/>
          </a:xfrm>
        </p:grpSpPr>
        <p:sp>
          <p:nvSpPr>
            <p:cNvPr id="47" name="Obdélník 46"/>
            <p:cNvSpPr>
              <a:spLocks/>
            </p:cNvSpPr>
            <p:nvPr/>
          </p:nvSpPr>
          <p:spPr>
            <a:xfrm>
              <a:off x="7592849" y="2801312"/>
              <a:ext cx="1440000" cy="1440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7812405" y="3252734"/>
              <a:ext cx="1080135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err="1" smtClean="0"/>
                <a:t>witch´s</a:t>
              </a:r>
              <a:r>
                <a:rPr lang="cs-CZ" sz="2000" dirty="0" smtClean="0"/>
                <a:t> </a:t>
              </a:r>
            </a:p>
            <a:p>
              <a:pPr algn="ctr"/>
              <a:r>
                <a:rPr lang="cs-CZ" sz="2000" dirty="0" err="1" smtClean="0"/>
                <a:t>hat</a:t>
              </a:r>
              <a:endParaRPr lang="cs-CZ" sz="2000" dirty="0"/>
            </a:p>
          </p:txBody>
        </p:sp>
      </p:grpSp>
      <p:sp>
        <p:nvSpPr>
          <p:cNvPr id="24" name="Obdélník 23"/>
          <p:cNvSpPr>
            <a:spLocks noChangeAspect="1"/>
          </p:cNvSpPr>
          <p:nvPr/>
        </p:nvSpPr>
        <p:spPr>
          <a:xfrm>
            <a:off x="5772273" y="2002738"/>
            <a:ext cx="1440000" cy="14401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grpSp>
        <p:nvGrpSpPr>
          <p:cNvPr id="51" name="Skupina 50"/>
          <p:cNvGrpSpPr/>
          <p:nvPr/>
        </p:nvGrpSpPr>
        <p:grpSpPr>
          <a:xfrm>
            <a:off x="4318863" y="559411"/>
            <a:ext cx="1440000" cy="1440000"/>
            <a:chOff x="7417908" y="2618432"/>
            <a:chExt cx="1440000" cy="1440000"/>
          </a:xfrm>
        </p:grpSpPr>
        <p:sp>
          <p:nvSpPr>
            <p:cNvPr id="52" name="Obdélník 51"/>
            <p:cNvSpPr>
              <a:spLocks/>
            </p:cNvSpPr>
            <p:nvPr/>
          </p:nvSpPr>
          <p:spPr>
            <a:xfrm>
              <a:off x="7417908" y="2618432"/>
              <a:ext cx="1440000" cy="1440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7597840" y="3138377"/>
              <a:ext cx="108013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monster</a:t>
              </a:r>
              <a:endParaRPr lang="cs-CZ" sz="2000" dirty="0"/>
            </a:p>
          </p:txBody>
        </p:sp>
      </p:grpSp>
      <p:sp>
        <p:nvSpPr>
          <p:cNvPr id="57" name="Obdélník 56"/>
          <p:cNvSpPr>
            <a:spLocks noChangeAspect="1"/>
          </p:cNvSpPr>
          <p:nvPr/>
        </p:nvSpPr>
        <p:spPr>
          <a:xfrm>
            <a:off x="1420805" y="562392"/>
            <a:ext cx="1440000" cy="14401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8" name="Picture 5" descr="C:\Documents and Settings\Nikolka\Local Settings\Temporary Internet Files\Content.IE5\W2IWZJVC\MC900436253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005" y="627855"/>
            <a:ext cx="1309255" cy="1309255"/>
          </a:xfrm>
          <a:prstGeom prst="rect">
            <a:avLst/>
          </a:prstGeom>
          <a:solidFill>
            <a:schemeClr val="bg1"/>
          </a:solidFill>
          <a:ln>
            <a:noFill/>
          </a:ln>
          <a:extLst/>
        </p:spPr>
      </p:pic>
      <p:pic>
        <p:nvPicPr>
          <p:cNvPr id="7170" name="Picture 2" descr="C:\Documents and Settings\Jana\Local Settings\Temporary Internet Files\Content.IE5\1SDAO35J\MM900041128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619378">
            <a:off x="6687523" y="1363095"/>
            <a:ext cx="2552700" cy="962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Documents and Settings\Jana\Local Settings\Temporary Internet Files\Content.IE5\6UVEIDME\MM900041127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480" y="5449091"/>
            <a:ext cx="1102951" cy="1382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Documents and Settings\Jana\Local Settings\Temporary Internet Files\Content.IE5\HROWY3O3\MM900041126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5464"/>
            <a:ext cx="1590675" cy="1323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9" name="Picture 11" descr="C:\Documents and Settings\Jana\Local Settings\Temporary Internet Files\Content.IE5\1SDAO35J\MM900041125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0572" y="5480814"/>
            <a:ext cx="81915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4" name="Obdélník 53"/>
          <p:cNvSpPr>
            <a:spLocks noChangeAspect="1"/>
          </p:cNvSpPr>
          <p:nvPr/>
        </p:nvSpPr>
        <p:spPr>
          <a:xfrm>
            <a:off x="5780075" y="561915"/>
            <a:ext cx="1440000" cy="14401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59" name="Tlačítko akce: Dopředu nebo Další 58">
            <a:hlinkClick r:id="" action="ppaction://hlinkshowjump?jump=nextslide" highlightClick="1"/>
          </p:cNvPr>
          <p:cNvSpPr/>
          <p:nvPr/>
        </p:nvSpPr>
        <p:spPr>
          <a:xfrm>
            <a:off x="8583227" y="6285934"/>
            <a:ext cx="521208" cy="521208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14607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5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  <p:bldLst>
      <p:bldP spid="5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 descr="C:\Documents and Settings\Jana\Local Settings\Temporary Internet Files\Content.IE5\0QQ8TY2G\MC900436109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595" y="1268730"/>
            <a:ext cx="5970254" cy="4631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>
            <a:spLocks noChangeAspect="1"/>
          </p:cNvSpPr>
          <p:nvPr/>
        </p:nvSpPr>
        <p:spPr>
          <a:xfrm>
            <a:off x="2860805" y="3437217"/>
            <a:ext cx="1440000" cy="14401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>
            <a:spLocks noChangeAspect="1"/>
          </p:cNvSpPr>
          <p:nvPr/>
        </p:nvSpPr>
        <p:spPr>
          <a:xfrm>
            <a:off x="2867755" y="1992707"/>
            <a:ext cx="1440180" cy="14401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>
            <a:spLocks noChangeAspect="1"/>
          </p:cNvSpPr>
          <p:nvPr/>
        </p:nvSpPr>
        <p:spPr>
          <a:xfrm>
            <a:off x="1411659" y="3437217"/>
            <a:ext cx="1440000" cy="14401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>
            <a:spLocks noChangeAspect="1"/>
          </p:cNvSpPr>
          <p:nvPr/>
        </p:nvSpPr>
        <p:spPr>
          <a:xfrm>
            <a:off x="5777409" y="4877397"/>
            <a:ext cx="1440000" cy="14401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6" name="Skupina 25"/>
          <p:cNvGrpSpPr/>
          <p:nvPr/>
        </p:nvGrpSpPr>
        <p:grpSpPr>
          <a:xfrm>
            <a:off x="1413525" y="4877306"/>
            <a:ext cx="1440000" cy="1440000"/>
            <a:chOff x="7592849" y="2801312"/>
            <a:chExt cx="1440000" cy="1440000"/>
          </a:xfrm>
        </p:grpSpPr>
        <p:sp>
          <p:nvSpPr>
            <p:cNvPr id="14" name="Obdélník 13"/>
            <p:cNvSpPr>
              <a:spLocks/>
            </p:cNvSpPr>
            <p:nvPr/>
          </p:nvSpPr>
          <p:spPr>
            <a:xfrm>
              <a:off x="7592849" y="2801312"/>
              <a:ext cx="1440000" cy="1440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7812405" y="3252734"/>
              <a:ext cx="108013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err="1" smtClean="0"/>
                <a:t>bat</a:t>
              </a:r>
              <a:endParaRPr lang="cs-CZ" sz="2000" dirty="0"/>
            </a:p>
          </p:txBody>
        </p:sp>
      </p:grpSp>
      <p:sp>
        <p:nvSpPr>
          <p:cNvPr id="27" name="Obdélník 26"/>
          <p:cNvSpPr>
            <a:spLocks noChangeAspect="1"/>
          </p:cNvSpPr>
          <p:nvPr/>
        </p:nvSpPr>
        <p:spPr>
          <a:xfrm>
            <a:off x="2865355" y="4877397"/>
            <a:ext cx="1440000" cy="14401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8" name="Picture 13" descr="C:\Documents and Settings\Nikolka\Local Settings\Temporary Internet Files\Content.IE5\MS0CA177\MC90043621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381" y="4935355"/>
            <a:ext cx="1256061" cy="132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3" name="Skupina 32"/>
          <p:cNvGrpSpPr/>
          <p:nvPr/>
        </p:nvGrpSpPr>
        <p:grpSpPr>
          <a:xfrm>
            <a:off x="1420805" y="1992887"/>
            <a:ext cx="1440000" cy="1440000"/>
            <a:chOff x="-98681" y="2350690"/>
            <a:chExt cx="1440000" cy="1440000"/>
          </a:xfrm>
        </p:grpSpPr>
        <p:sp>
          <p:nvSpPr>
            <p:cNvPr id="31" name="Obdélník 30"/>
            <p:cNvSpPr>
              <a:spLocks/>
            </p:cNvSpPr>
            <p:nvPr/>
          </p:nvSpPr>
          <p:spPr>
            <a:xfrm>
              <a:off x="-98681" y="2350690"/>
              <a:ext cx="1440000" cy="1440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-892" y="2725001"/>
              <a:ext cx="118814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err="1" smtClean="0"/>
                <a:t>black</a:t>
              </a:r>
              <a:r>
                <a:rPr lang="cs-CZ" sz="2000" dirty="0" smtClean="0"/>
                <a:t> </a:t>
              </a:r>
              <a:r>
                <a:rPr lang="cs-CZ" sz="2000" dirty="0" err="1" smtClean="0"/>
                <a:t>cat</a:t>
              </a:r>
              <a:endParaRPr lang="cs-CZ" sz="2000" dirty="0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4329261" y="3437577"/>
            <a:ext cx="1440000" cy="1440000"/>
            <a:chOff x="7361636" y="2618432"/>
            <a:chExt cx="1440000" cy="1440000"/>
          </a:xfrm>
        </p:grpSpPr>
        <p:sp>
          <p:nvSpPr>
            <p:cNvPr id="35" name="Obdélník 34"/>
            <p:cNvSpPr>
              <a:spLocks/>
            </p:cNvSpPr>
            <p:nvPr/>
          </p:nvSpPr>
          <p:spPr>
            <a:xfrm>
              <a:off x="7361636" y="2618432"/>
              <a:ext cx="1440000" cy="1440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7597840" y="3138377"/>
              <a:ext cx="108013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err="1" smtClean="0"/>
                <a:t>spider</a:t>
              </a:r>
              <a:endParaRPr lang="cs-CZ" sz="2000" dirty="0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4325980" y="4877577"/>
            <a:ext cx="1440000" cy="1440000"/>
            <a:chOff x="7592849" y="2801312"/>
            <a:chExt cx="1440000" cy="1440000"/>
          </a:xfrm>
        </p:grpSpPr>
        <p:sp>
          <p:nvSpPr>
            <p:cNvPr id="41" name="Obdélník 40"/>
            <p:cNvSpPr>
              <a:spLocks/>
            </p:cNvSpPr>
            <p:nvPr/>
          </p:nvSpPr>
          <p:spPr>
            <a:xfrm>
              <a:off x="7592849" y="2801312"/>
              <a:ext cx="1440000" cy="1440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7812405" y="3252734"/>
              <a:ext cx="108013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err="1" smtClean="0"/>
                <a:t>ghost</a:t>
              </a:r>
              <a:endParaRPr lang="cs-CZ" sz="2000" dirty="0"/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2853525" y="557748"/>
            <a:ext cx="1440000" cy="1440000"/>
            <a:chOff x="7592849" y="2759108"/>
            <a:chExt cx="1440000" cy="1440000"/>
          </a:xfrm>
        </p:grpSpPr>
        <p:sp>
          <p:nvSpPr>
            <p:cNvPr id="44" name="Obdélník 43"/>
            <p:cNvSpPr>
              <a:spLocks/>
            </p:cNvSpPr>
            <p:nvPr/>
          </p:nvSpPr>
          <p:spPr>
            <a:xfrm>
              <a:off x="7592849" y="2759108"/>
              <a:ext cx="1440000" cy="1440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7812405" y="3252734"/>
              <a:ext cx="108013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skeleton</a:t>
              </a:r>
              <a:endParaRPr lang="cs-CZ" sz="2000" dirty="0"/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4310970" y="2002738"/>
            <a:ext cx="1440000" cy="1440000"/>
            <a:chOff x="7592849" y="2801312"/>
            <a:chExt cx="1440000" cy="1440000"/>
          </a:xfrm>
        </p:grpSpPr>
        <p:sp>
          <p:nvSpPr>
            <p:cNvPr id="47" name="Obdélník 46"/>
            <p:cNvSpPr>
              <a:spLocks/>
            </p:cNvSpPr>
            <p:nvPr/>
          </p:nvSpPr>
          <p:spPr>
            <a:xfrm>
              <a:off x="7592849" y="2801312"/>
              <a:ext cx="1440000" cy="1440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7812405" y="3252734"/>
              <a:ext cx="1080135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err="1" smtClean="0"/>
                <a:t>witch´s</a:t>
              </a:r>
              <a:r>
                <a:rPr lang="cs-CZ" sz="2000" dirty="0" smtClean="0"/>
                <a:t> </a:t>
              </a:r>
            </a:p>
            <a:p>
              <a:pPr algn="ctr"/>
              <a:r>
                <a:rPr lang="cs-CZ" sz="2000" dirty="0" err="1" smtClean="0"/>
                <a:t>hat</a:t>
              </a:r>
              <a:endParaRPr lang="cs-CZ" sz="2000" dirty="0"/>
            </a:p>
          </p:txBody>
        </p:sp>
      </p:grpSp>
      <p:sp>
        <p:nvSpPr>
          <p:cNvPr id="24" name="Obdélník 23"/>
          <p:cNvSpPr>
            <a:spLocks noChangeAspect="1"/>
          </p:cNvSpPr>
          <p:nvPr/>
        </p:nvSpPr>
        <p:spPr>
          <a:xfrm>
            <a:off x="5772273" y="2002738"/>
            <a:ext cx="1440000" cy="14401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grpSp>
        <p:nvGrpSpPr>
          <p:cNvPr id="51" name="Skupina 50"/>
          <p:cNvGrpSpPr/>
          <p:nvPr/>
        </p:nvGrpSpPr>
        <p:grpSpPr>
          <a:xfrm>
            <a:off x="4318863" y="559411"/>
            <a:ext cx="1440000" cy="1440000"/>
            <a:chOff x="7417908" y="2618432"/>
            <a:chExt cx="1440000" cy="1440000"/>
          </a:xfrm>
        </p:grpSpPr>
        <p:sp>
          <p:nvSpPr>
            <p:cNvPr id="52" name="Obdélník 51"/>
            <p:cNvSpPr>
              <a:spLocks/>
            </p:cNvSpPr>
            <p:nvPr/>
          </p:nvSpPr>
          <p:spPr>
            <a:xfrm>
              <a:off x="7417908" y="2618432"/>
              <a:ext cx="1440000" cy="1440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7597840" y="3138377"/>
              <a:ext cx="108013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monster</a:t>
              </a:r>
              <a:endParaRPr lang="cs-CZ" sz="2000" dirty="0"/>
            </a:p>
          </p:txBody>
        </p:sp>
      </p:grpSp>
      <p:pic>
        <p:nvPicPr>
          <p:cNvPr id="7170" name="Picture 2" descr="C:\Documents and Settings\Jana\Local Settings\Temporary Internet Files\Content.IE5\1SDAO35J\MM900041128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619378">
            <a:off x="6687523" y="1363095"/>
            <a:ext cx="2552700" cy="962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Documents and Settings\Jana\Local Settings\Temporary Internet Files\Content.IE5\6UVEIDME\MM900041127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480" y="5449091"/>
            <a:ext cx="1102951" cy="1382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Documents and Settings\Jana\Local Settings\Temporary Internet Files\Content.IE5\HROWY3O3\MM900041126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5464"/>
            <a:ext cx="1590675" cy="1323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9" name="Picture 11" descr="C:\Documents and Settings\Jana\Local Settings\Temporary Internet Files\Content.IE5\1SDAO35J\MM900041125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0572" y="5480814"/>
            <a:ext cx="81915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4" name="Obdélník 53"/>
          <p:cNvSpPr>
            <a:spLocks noChangeAspect="1"/>
          </p:cNvSpPr>
          <p:nvPr/>
        </p:nvSpPr>
        <p:spPr>
          <a:xfrm>
            <a:off x="5780075" y="561915"/>
            <a:ext cx="1440000" cy="14401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59" name="Tlačítko akce: Dopředu nebo Další 58">
            <a:hlinkClick r:id="" action="ppaction://hlinkshowjump?jump=nextslide" highlightClick="1"/>
          </p:cNvPr>
          <p:cNvSpPr/>
          <p:nvPr/>
        </p:nvSpPr>
        <p:spPr>
          <a:xfrm>
            <a:off x="8583227" y="6285934"/>
            <a:ext cx="521208" cy="521208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51714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</p:childTnLst>
        </p:cTn>
      </p:par>
    </p:tnLst>
    <p:bldLst>
      <p:bldP spid="2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 descr="C:\Documents and Settings\Jana\Local Settings\Temporary Internet Files\Content.IE5\0QQ8TY2G\MC900436109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595" y="1268730"/>
            <a:ext cx="5970254" cy="4631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>
            <a:spLocks noChangeAspect="1"/>
          </p:cNvSpPr>
          <p:nvPr/>
        </p:nvSpPr>
        <p:spPr>
          <a:xfrm>
            <a:off x="2860805" y="3437217"/>
            <a:ext cx="1440000" cy="14401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>
            <a:spLocks noChangeAspect="1"/>
          </p:cNvSpPr>
          <p:nvPr/>
        </p:nvSpPr>
        <p:spPr>
          <a:xfrm>
            <a:off x="2867755" y="1992707"/>
            <a:ext cx="1440180" cy="14401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>
            <a:spLocks noChangeAspect="1"/>
          </p:cNvSpPr>
          <p:nvPr/>
        </p:nvSpPr>
        <p:spPr>
          <a:xfrm>
            <a:off x="1411659" y="3437217"/>
            <a:ext cx="1440000" cy="14401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>
            <a:spLocks noChangeAspect="1"/>
          </p:cNvSpPr>
          <p:nvPr/>
        </p:nvSpPr>
        <p:spPr>
          <a:xfrm>
            <a:off x="5777409" y="4877397"/>
            <a:ext cx="1440000" cy="14401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6" name="Skupina 25"/>
          <p:cNvGrpSpPr/>
          <p:nvPr/>
        </p:nvGrpSpPr>
        <p:grpSpPr>
          <a:xfrm>
            <a:off x="1413525" y="4877306"/>
            <a:ext cx="1440000" cy="1440000"/>
            <a:chOff x="7592849" y="2801312"/>
            <a:chExt cx="1440000" cy="1440000"/>
          </a:xfrm>
        </p:grpSpPr>
        <p:sp>
          <p:nvSpPr>
            <p:cNvPr id="14" name="Obdélník 13"/>
            <p:cNvSpPr>
              <a:spLocks/>
            </p:cNvSpPr>
            <p:nvPr/>
          </p:nvSpPr>
          <p:spPr>
            <a:xfrm>
              <a:off x="7592849" y="2801312"/>
              <a:ext cx="1440000" cy="1440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7812405" y="3252734"/>
              <a:ext cx="108013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err="1" smtClean="0"/>
                <a:t>bat</a:t>
              </a:r>
              <a:endParaRPr lang="cs-CZ" sz="2000" dirty="0"/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1420805" y="1992887"/>
            <a:ext cx="1440000" cy="1440000"/>
            <a:chOff x="-98681" y="2350690"/>
            <a:chExt cx="1440000" cy="1440000"/>
          </a:xfrm>
        </p:grpSpPr>
        <p:sp>
          <p:nvSpPr>
            <p:cNvPr id="31" name="Obdélník 30"/>
            <p:cNvSpPr>
              <a:spLocks/>
            </p:cNvSpPr>
            <p:nvPr/>
          </p:nvSpPr>
          <p:spPr>
            <a:xfrm>
              <a:off x="-98681" y="2350690"/>
              <a:ext cx="1440000" cy="1440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-892" y="2725001"/>
              <a:ext cx="118814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err="1" smtClean="0"/>
                <a:t>black</a:t>
              </a:r>
              <a:r>
                <a:rPr lang="cs-CZ" sz="2000" dirty="0" smtClean="0"/>
                <a:t> </a:t>
              </a:r>
              <a:r>
                <a:rPr lang="cs-CZ" sz="2000" dirty="0" err="1" smtClean="0"/>
                <a:t>cat</a:t>
              </a:r>
              <a:endParaRPr lang="cs-CZ" sz="2000" dirty="0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4329261" y="3437577"/>
            <a:ext cx="1440000" cy="1440000"/>
            <a:chOff x="7361636" y="2618432"/>
            <a:chExt cx="1440000" cy="1440000"/>
          </a:xfrm>
        </p:grpSpPr>
        <p:sp>
          <p:nvSpPr>
            <p:cNvPr id="35" name="Obdélník 34"/>
            <p:cNvSpPr>
              <a:spLocks/>
            </p:cNvSpPr>
            <p:nvPr/>
          </p:nvSpPr>
          <p:spPr>
            <a:xfrm>
              <a:off x="7361636" y="2618432"/>
              <a:ext cx="1440000" cy="1440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7597840" y="3138377"/>
              <a:ext cx="108013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err="1" smtClean="0"/>
                <a:t>spider</a:t>
              </a:r>
              <a:endParaRPr lang="cs-CZ" sz="2000" dirty="0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4325980" y="4877577"/>
            <a:ext cx="1440000" cy="1440000"/>
            <a:chOff x="7592849" y="2801312"/>
            <a:chExt cx="1440000" cy="1440000"/>
          </a:xfrm>
        </p:grpSpPr>
        <p:sp>
          <p:nvSpPr>
            <p:cNvPr id="41" name="Obdélník 40"/>
            <p:cNvSpPr>
              <a:spLocks/>
            </p:cNvSpPr>
            <p:nvPr/>
          </p:nvSpPr>
          <p:spPr>
            <a:xfrm>
              <a:off x="7592849" y="2801312"/>
              <a:ext cx="1440000" cy="1440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7812405" y="3252734"/>
              <a:ext cx="108013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err="1" smtClean="0"/>
                <a:t>ghost</a:t>
              </a:r>
              <a:endParaRPr lang="cs-CZ" sz="2000" dirty="0"/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2853525" y="557748"/>
            <a:ext cx="1440000" cy="1440000"/>
            <a:chOff x="7592849" y="2759108"/>
            <a:chExt cx="1440000" cy="1440000"/>
          </a:xfrm>
        </p:grpSpPr>
        <p:sp>
          <p:nvSpPr>
            <p:cNvPr id="44" name="Obdélník 43"/>
            <p:cNvSpPr>
              <a:spLocks/>
            </p:cNvSpPr>
            <p:nvPr/>
          </p:nvSpPr>
          <p:spPr>
            <a:xfrm>
              <a:off x="7592849" y="2759108"/>
              <a:ext cx="1440000" cy="1440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7812405" y="3252734"/>
              <a:ext cx="108013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skeleton</a:t>
              </a:r>
              <a:endParaRPr lang="cs-CZ" sz="2000" dirty="0"/>
            </a:p>
          </p:txBody>
        </p:sp>
      </p:grpSp>
      <p:sp>
        <p:nvSpPr>
          <p:cNvPr id="24" name="Obdélník 23"/>
          <p:cNvSpPr>
            <a:spLocks noChangeAspect="1"/>
          </p:cNvSpPr>
          <p:nvPr/>
        </p:nvSpPr>
        <p:spPr>
          <a:xfrm>
            <a:off x="5772273" y="2002738"/>
            <a:ext cx="1440000" cy="14401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pic>
        <p:nvPicPr>
          <p:cNvPr id="49" name="Picture 4" descr="C:\Documents and Settings\Nikolka\Local Settings\Temporary Internet Files\Content.IE5\KQCA4CBK\MC90043639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2053" y="2146134"/>
            <a:ext cx="1040440" cy="1144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1" name="Skupina 50"/>
          <p:cNvGrpSpPr/>
          <p:nvPr/>
        </p:nvGrpSpPr>
        <p:grpSpPr>
          <a:xfrm>
            <a:off x="4318863" y="559411"/>
            <a:ext cx="1440000" cy="1440000"/>
            <a:chOff x="7417908" y="2618432"/>
            <a:chExt cx="1440000" cy="1440000"/>
          </a:xfrm>
        </p:grpSpPr>
        <p:sp>
          <p:nvSpPr>
            <p:cNvPr id="52" name="Obdélník 51"/>
            <p:cNvSpPr>
              <a:spLocks/>
            </p:cNvSpPr>
            <p:nvPr/>
          </p:nvSpPr>
          <p:spPr>
            <a:xfrm>
              <a:off x="7417908" y="2618432"/>
              <a:ext cx="1440000" cy="1440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7597840" y="3138377"/>
              <a:ext cx="108013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monster</a:t>
              </a:r>
              <a:endParaRPr lang="cs-CZ" sz="2000" dirty="0"/>
            </a:p>
          </p:txBody>
        </p:sp>
      </p:grpSp>
      <p:pic>
        <p:nvPicPr>
          <p:cNvPr id="7170" name="Picture 2" descr="C:\Documents and Settings\Jana\Local Settings\Temporary Internet Files\Content.IE5\1SDAO35J\MM900041128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619378">
            <a:off x="6687523" y="1363095"/>
            <a:ext cx="2552700" cy="962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Documents and Settings\Jana\Local Settings\Temporary Internet Files\Content.IE5\6UVEIDME\MM900041127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480" y="5449091"/>
            <a:ext cx="1102951" cy="1382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Documents and Settings\Jana\Local Settings\Temporary Internet Files\Content.IE5\HROWY3O3\MM900041126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5464"/>
            <a:ext cx="1590675" cy="1323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9" name="Picture 11" descr="C:\Documents and Settings\Jana\Local Settings\Temporary Internet Files\Content.IE5\1SDAO35J\MM900041125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0572" y="5480814"/>
            <a:ext cx="81915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4" name="Obdélník 53"/>
          <p:cNvSpPr>
            <a:spLocks noChangeAspect="1"/>
          </p:cNvSpPr>
          <p:nvPr/>
        </p:nvSpPr>
        <p:spPr>
          <a:xfrm>
            <a:off x="5780075" y="561915"/>
            <a:ext cx="1440000" cy="14401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59" name="Tlačítko akce: Dopředu nebo Další 58">
            <a:hlinkClick r:id="" action="ppaction://hlinkshowjump?jump=nextslide" highlightClick="1"/>
          </p:cNvPr>
          <p:cNvSpPr/>
          <p:nvPr/>
        </p:nvSpPr>
        <p:spPr>
          <a:xfrm>
            <a:off x="8583227" y="6285934"/>
            <a:ext cx="521208" cy="521208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34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2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 descr="C:\Documents and Settings\Jana\Local Settings\Temporary Internet Files\Content.IE5\0QQ8TY2G\MC900436109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595" y="1268730"/>
            <a:ext cx="5970254" cy="4631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>
            <a:spLocks noChangeAspect="1"/>
          </p:cNvSpPr>
          <p:nvPr/>
        </p:nvSpPr>
        <p:spPr>
          <a:xfrm>
            <a:off x="2860805" y="3437217"/>
            <a:ext cx="1440000" cy="14401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>
            <a:spLocks noChangeAspect="1"/>
          </p:cNvSpPr>
          <p:nvPr/>
        </p:nvSpPr>
        <p:spPr>
          <a:xfrm>
            <a:off x="2867755" y="1992707"/>
            <a:ext cx="1440180" cy="14401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>
            <a:spLocks noChangeAspect="1"/>
          </p:cNvSpPr>
          <p:nvPr/>
        </p:nvSpPr>
        <p:spPr>
          <a:xfrm>
            <a:off x="1411659" y="3437217"/>
            <a:ext cx="1440000" cy="14401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Picture 3" descr="C:\Documents and Settings\Nikolka\Local Settings\Temporary Internet Files\Content.IE5\W2IWZJVC\MC9000533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6389" y="3521312"/>
            <a:ext cx="810539" cy="1271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>
            <a:spLocks noChangeAspect="1"/>
          </p:cNvSpPr>
          <p:nvPr/>
        </p:nvSpPr>
        <p:spPr>
          <a:xfrm>
            <a:off x="5777409" y="4877397"/>
            <a:ext cx="1440000" cy="14401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6" name="Skupina 25"/>
          <p:cNvGrpSpPr/>
          <p:nvPr/>
        </p:nvGrpSpPr>
        <p:grpSpPr>
          <a:xfrm>
            <a:off x="1413525" y="4877306"/>
            <a:ext cx="1440000" cy="1440000"/>
            <a:chOff x="7592849" y="2801312"/>
            <a:chExt cx="1440000" cy="1440000"/>
          </a:xfrm>
        </p:grpSpPr>
        <p:sp>
          <p:nvSpPr>
            <p:cNvPr id="14" name="Obdélník 13"/>
            <p:cNvSpPr>
              <a:spLocks/>
            </p:cNvSpPr>
            <p:nvPr/>
          </p:nvSpPr>
          <p:spPr>
            <a:xfrm>
              <a:off x="7592849" y="2801312"/>
              <a:ext cx="1440000" cy="1440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7812405" y="3252734"/>
              <a:ext cx="108013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err="1" smtClean="0"/>
                <a:t>bat</a:t>
              </a:r>
              <a:endParaRPr lang="cs-CZ" sz="2000" dirty="0"/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1420805" y="1992887"/>
            <a:ext cx="1440000" cy="1440000"/>
            <a:chOff x="-98681" y="2350690"/>
            <a:chExt cx="1440000" cy="1440000"/>
          </a:xfrm>
        </p:grpSpPr>
        <p:sp>
          <p:nvSpPr>
            <p:cNvPr id="31" name="Obdélník 30"/>
            <p:cNvSpPr>
              <a:spLocks/>
            </p:cNvSpPr>
            <p:nvPr/>
          </p:nvSpPr>
          <p:spPr>
            <a:xfrm>
              <a:off x="-98681" y="2350690"/>
              <a:ext cx="1440000" cy="1440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-892" y="2725001"/>
              <a:ext cx="118814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err="1" smtClean="0"/>
                <a:t>black</a:t>
              </a:r>
              <a:r>
                <a:rPr lang="cs-CZ" sz="2000" dirty="0" smtClean="0"/>
                <a:t> </a:t>
              </a:r>
              <a:r>
                <a:rPr lang="cs-CZ" sz="2000" dirty="0" err="1" smtClean="0"/>
                <a:t>cat</a:t>
              </a:r>
              <a:endParaRPr lang="cs-CZ" sz="2000" dirty="0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4325980" y="4877577"/>
            <a:ext cx="1440000" cy="1440000"/>
            <a:chOff x="7592849" y="2801312"/>
            <a:chExt cx="1440000" cy="1440000"/>
          </a:xfrm>
        </p:grpSpPr>
        <p:sp>
          <p:nvSpPr>
            <p:cNvPr id="41" name="Obdélník 40"/>
            <p:cNvSpPr>
              <a:spLocks/>
            </p:cNvSpPr>
            <p:nvPr/>
          </p:nvSpPr>
          <p:spPr>
            <a:xfrm>
              <a:off x="7592849" y="2801312"/>
              <a:ext cx="1440000" cy="1440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7812405" y="3252734"/>
              <a:ext cx="108013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err="1" smtClean="0"/>
                <a:t>ghost</a:t>
              </a:r>
              <a:endParaRPr lang="cs-CZ" sz="2000" dirty="0"/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2853525" y="557748"/>
            <a:ext cx="1440000" cy="1440000"/>
            <a:chOff x="7592849" y="2759108"/>
            <a:chExt cx="1440000" cy="1440000"/>
          </a:xfrm>
        </p:grpSpPr>
        <p:sp>
          <p:nvSpPr>
            <p:cNvPr id="44" name="Obdélník 43"/>
            <p:cNvSpPr>
              <a:spLocks/>
            </p:cNvSpPr>
            <p:nvPr/>
          </p:nvSpPr>
          <p:spPr>
            <a:xfrm>
              <a:off x="7592849" y="2759108"/>
              <a:ext cx="1440000" cy="1440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7812405" y="3252734"/>
              <a:ext cx="108013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skeleton</a:t>
              </a:r>
              <a:endParaRPr lang="cs-CZ" sz="2000" dirty="0"/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4318863" y="559411"/>
            <a:ext cx="1440000" cy="1440000"/>
            <a:chOff x="7417908" y="2618432"/>
            <a:chExt cx="1440000" cy="1440000"/>
          </a:xfrm>
        </p:grpSpPr>
        <p:sp>
          <p:nvSpPr>
            <p:cNvPr id="52" name="Obdélník 51"/>
            <p:cNvSpPr>
              <a:spLocks/>
            </p:cNvSpPr>
            <p:nvPr/>
          </p:nvSpPr>
          <p:spPr>
            <a:xfrm>
              <a:off x="7417908" y="2618432"/>
              <a:ext cx="1440000" cy="1440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7597840" y="3138377"/>
              <a:ext cx="108013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monster</a:t>
              </a:r>
              <a:endParaRPr lang="cs-CZ" sz="2000" dirty="0"/>
            </a:p>
          </p:txBody>
        </p:sp>
      </p:grpSp>
      <p:pic>
        <p:nvPicPr>
          <p:cNvPr id="7170" name="Picture 2" descr="C:\Documents and Settings\Jana\Local Settings\Temporary Internet Files\Content.IE5\1SDAO35J\MM900041128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619378">
            <a:off x="6687523" y="1363095"/>
            <a:ext cx="2552700" cy="962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Documents and Settings\Jana\Local Settings\Temporary Internet Files\Content.IE5\6UVEIDME\MM900041127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480" y="5449091"/>
            <a:ext cx="1102951" cy="1382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Documents and Settings\Jana\Local Settings\Temporary Internet Files\Content.IE5\HROWY3O3\MM900041126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5464"/>
            <a:ext cx="1590675" cy="1323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9" name="Picture 11" descr="C:\Documents and Settings\Jana\Local Settings\Temporary Internet Files\Content.IE5\1SDAO35J\MM900041125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0572" y="5480814"/>
            <a:ext cx="81915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4" name="Obdélník 53"/>
          <p:cNvSpPr>
            <a:spLocks noChangeAspect="1"/>
          </p:cNvSpPr>
          <p:nvPr/>
        </p:nvSpPr>
        <p:spPr>
          <a:xfrm>
            <a:off x="5780075" y="561915"/>
            <a:ext cx="1440000" cy="14401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59" name="Tlačítko akce: Dopředu nebo Další 58">
            <a:hlinkClick r:id="" action="ppaction://hlinkshowjump?jump=nextslide" highlightClick="1"/>
          </p:cNvPr>
          <p:cNvSpPr/>
          <p:nvPr/>
        </p:nvSpPr>
        <p:spPr>
          <a:xfrm>
            <a:off x="8583227" y="6285934"/>
            <a:ext cx="521208" cy="521208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54489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 descr="C:\Documents and Settings\Jana\Local Settings\Temporary Internet Files\Content.IE5\0QQ8TY2G\MC900436109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595" y="1268730"/>
            <a:ext cx="5970254" cy="4631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>
            <a:spLocks noChangeAspect="1"/>
          </p:cNvSpPr>
          <p:nvPr/>
        </p:nvSpPr>
        <p:spPr>
          <a:xfrm>
            <a:off x="2860805" y="3437217"/>
            <a:ext cx="1440000" cy="14401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>
            <a:spLocks noChangeAspect="1"/>
          </p:cNvSpPr>
          <p:nvPr/>
        </p:nvSpPr>
        <p:spPr>
          <a:xfrm>
            <a:off x="2867755" y="1992707"/>
            <a:ext cx="1440180" cy="14401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>
            <a:spLocks noChangeAspect="1"/>
          </p:cNvSpPr>
          <p:nvPr/>
        </p:nvSpPr>
        <p:spPr>
          <a:xfrm>
            <a:off x="5777409" y="4877397"/>
            <a:ext cx="1440000" cy="14401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Picture 2" descr="C:\Documents and Settings\Nikolka\Local Settings\Temporary Internet Files\Content.IE5\EHC8D2PW\MC9004359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822" y="5018418"/>
            <a:ext cx="1321585" cy="924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6" name="Skupina 25"/>
          <p:cNvGrpSpPr/>
          <p:nvPr/>
        </p:nvGrpSpPr>
        <p:grpSpPr>
          <a:xfrm>
            <a:off x="1413525" y="4877306"/>
            <a:ext cx="1440000" cy="1440000"/>
            <a:chOff x="7592849" y="2801312"/>
            <a:chExt cx="1440000" cy="1440000"/>
          </a:xfrm>
        </p:grpSpPr>
        <p:sp>
          <p:nvSpPr>
            <p:cNvPr id="14" name="Obdélník 13"/>
            <p:cNvSpPr>
              <a:spLocks/>
            </p:cNvSpPr>
            <p:nvPr/>
          </p:nvSpPr>
          <p:spPr>
            <a:xfrm>
              <a:off x="7592849" y="2801312"/>
              <a:ext cx="1440000" cy="1440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7812405" y="3252734"/>
              <a:ext cx="108013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err="1" smtClean="0"/>
                <a:t>bat</a:t>
              </a:r>
              <a:endParaRPr lang="cs-CZ" sz="2000" dirty="0"/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1420805" y="1992887"/>
            <a:ext cx="1440000" cy="1440000"/>
            <a:chOff x="-98681" y="2350690"/>
            <a:chExt cx="1440000" cy="1440000"/>
          </a:xfrm>
        </p:grpSpPr>
        <p:sp>
          <p:nvSpPr>
            <p:cNvPr id="31" name="Obdélník 30"/>
            <p:cNvSpPr>
              <a:spLocks/>
            </p:cNvSpPr>
            <p:nvPr/>
          </p:nvSpPr>
          <p:spPr>
            <a:xfrm>
              <a:off x="-98681" y="2350690"/>
              <a:ext cx="1440000" cy="1440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-892" y="2725001"/>
              <a:ext cx="118814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err="1" smtClean="0"/>
                <a:t>black</a:t>
              </a:r>
              <a:r>
                <a:rPr lang="cs-CZ" sz="2000" dirty="0" smtClean="0"/>
                <a:t> </a:t>
              </a:r>
              <a:r>
                <a:rPr lang="cs-CZ" sz="2000" dirty="0" err="1" smtClean="0"/>
                <a:t>cat</a:t>
              </a:r>
              <a:endParaRPr lang="cs-CZ" sz="2000" dirty="0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4325980" y="4877577"/>
            <a:ext cx="1440000" cy="1440000"/>
            <a:chOff x="7592849" y="2801312"/>
            <a:chExt cx="1440000" cy="1440000"/>
          </a:xfrm>
        </p:grpSpPr>
        <p:sp>
          <p:nvSpPr>
            <p:cNvPr id="41" name="Obdélník 40"/>
            <p:cNvSpPr>
              <a:spLocks/>
            </p:cNvSpPr>
            <p:nvPr/>
          </p:nvSpPr>
          <p:spPr>
            <a:xfrm>
              <a:off x="7592849" y="2801312"/>
              <a:ext cx="1440000" cy="1440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7812405" y="3252734"/>
              <a:ext cx="108013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err="1" smtClean="0"/>
                <a:t>ghost</a:t>
              </a:r>
              <a:endParaRPr lang="cs-CZ" sz="2000" dirty="0"/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4318863" y="559411"/>
            <a:ext cx="1440000" cy="1440000"/>
            <a:chOff x="7417908" y="2618432"/>
            <a:chExt cx="1440000" cy="1440000"/>
          </a:xfrm>
        </p:grpSpPr>
        <p:sp>
          <p:nvSpPr>
            <p:cNvPr id="52" name="Obdélník 51"/>
            <p:cNvSpPr>
              <a:spLocks/>
            </p:cNvSpPr>
            <p:nvPr/>
          </p:nvSpPr>
          <p:spPr>
            <a:xfrm>
              <a:off x="7417908" y="2618432"/>
              <a:ext cx="1440000" cy="1440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7597840" y="3138377"/>
              <a:ext cx="108013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monster</a:t>
              </a:r>
              <a:endParaRPr lang="cs-CZ" sz="2000" dirty="0"/>
            </a:p>
          </p:txBody>
        </p:sp>
      </p:grpSp>
      <p:pic>
        <p:nvPicPr>
          <p:cNvPr id="7170" name="Picture 2" descr="C:\Documents and Settings\Jana\Local Settings\Temporary Internet Files\Content.IE5\1SDAO35J\MM900041128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619378">
            <a:off x="6687523" y="1363095"/>
            <a:ext cx="2552700" cy="962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Documents and Settings\Jana\Local Settings\Temporary Internet Files\Content.IE5\6UVEIDME\MM900041127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480" y="5449091"/>
            <a:ext cx="1102951" cy="1382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Documents and Settings\Jana\Local Settings\Temporary Internet Files\Content.IE5\HROWY3O3\MM900041126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5464"/>
            <a:ext cx="1590675" cy="1323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9" name="Picture 11" descr="C:\Documents and Settings\Jana\Local Settings\Temporary Internet Files\Content.IE5\1SDAO35J\MM900041125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0572" y="5480814"/>
            <a:ext cx="81915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4" name="Obdélník 53"/>
          <p:cNvSpPr>
            <a:spLocks noChangeAspect="1"/>
          </p:cNvSpPr>
          <p:nvPr/>
        </p:nvSpPr>
        <p:spPr>
          <a:xfrm>
            <a:off x="5780075" y="561915"/>
            <a:ext cx="1440000" cy="14401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59" name="Tlačítko akce: Dopředu nebo Další 58">
            <a:hlinkClick r:id="" action="ppaction://hlinkshowjump?jump=nextslide" highlightClick="1"/>
          </p:cNvPr>
          <p:cNvSpPr/>
          <p:nvPr/>
        </p:nvSpPr>
        <p:spPr>
          <a:xfrm>
            <a:off x="8583227" y="6285934"/>
            <a:ext cx="521208" cy="521208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09972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 descr="C:\Documents and Settings\Jana\Local Settings\Temporary Internet Files\Content.IE5\0QQ8TY2G\MC900436109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595" y="1268730"/>
            <a:ext cx="5970254" cy="4631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>
            <a:spLocks noChangeAspect="1"/>
          </p:cNvSpPr>
          <p:nvPr/>
        </p:nvSpPr>
        <p:spPr>
          <a:xfrm>
            <a:off x="2860805" y="3437217"/>
            <a:ext cx="1440000" cy="14401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>
            <a:spLocks noChangeAspect="1"/>
          </p:cNvSpPr>
          <p:nvPr/>
        </p:nvSpPr>
        <p:spPr>
          <a:xfrm>
            <a:off x="2867755" y="1992707"/>
            <a:ext cx="1440180" cy="14401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6" name="Skupina 25"/>
          <p:cNvGrpSpPr/>
          <p:nvPr/>
        </p:nvGrpSpPr>
        <p:grpSpPr>
          <a:xfrm>
            <a:off x="1413525" y="4877306"/>
            <a:ext cx="1440000" cy="1440000"/>
            <a:chOff x="7592849" y="2801312"/>
            <a:chExt cx="1440000" cy="1440000"/>
          </a:xfrm>
        </p:grpSpPr>
        <p:sp>
          <p:nvSpPr>
            <p:cNvPr id="14" name="Obdélník 13"/>
            <p:cNvSpPr>
              <a:spLocks/>
            </p:cNvSpPr>
            <p:nvPr/>
          </p:nvSpPr>
          <p:spPr>
            <a:xfrm>
              <a:off x="7592849" y="2801312"/>
              <a:ext cx="1440000" cy="1440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7812405" y="3252734"/>
              <a:ext cx="108013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err="1" smtClean="0"/>
                <a:t>bat</a:t>
              </a:r>
              <a:endParaRPr lang="cs-CZ" sz="2000" dirty="0"/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1420805" y="1992887"/>
            <a:ext cx="1440000" cy="1440000"/>
            <a:chOff x="-98681" y="2350690"/>
            <a:chExt cx="1440000" cy="1440000"/>
          </a:xfrm>
        </p:grpSpPr>
        <p:sp>
          <p:nvSpPr>
            <p:cNvPr id="31" name="Obdélník 30"/>
            <p:cNvSpPr>
              <a:spLocks/>
            </p:cNvSpPr>
            <p:nvPr/>
          </p:nvSpPr>
          <p:spPr>
            <a:xfrm>
              <a:off x="-98681" y="2350690"/>
              <a:ext cx="1440000" cy="1440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-892" y="2725001"/>
              <a:ext cx="118814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err="1" smtClean="0"/>
                <a:t>black</a:t>
              </a:r>
              <a:r>
                <a:rPr lang="cs-CZ" sz="2000" dirty="0" smtClean="0"/>
                <a:t> </a:t>
              </a:r>
              <a:r>
                <a:rPr lang="cs-CZ" sz="2000" dirty="0" err="1" smtClean="0"/>
                <a:t>cat</a:t>
              </a:r>
              <a:endParaRPr lang="cs-CZ" sz="2000" dirty="0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4325980" y="4877577"/>
            <a:ext cx="1440000" cy="1440000"/>
            <a:chOff x="7592849" y="2801312"/>
            <a:chExt cx="1440000" cy="1440000"/>
          </a:xfrm>
        </p:grpSpPr>
        <p:sp>
          <p:nvSpPr>
            <p:cNvPr id="41" name="Obdélník 40"/>
            <p:cNvSpPr>
              <a:spLocks/>
            </p:cNvSpPr>
            <p:nvPr/>
          </p:nvSpPr>
          <p:spPr>
            <a:xfrm>
              <a:off x="7592849" y="2801312"/>
              <a:ext cx="1440000" cy="1440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7812405" y="3252734"/>
              <a:ext cx="108013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err="1" smtClean="0"/>
                <a:t>ghost</a:t>
              </a:r>
              <a:endParaRPr lang="cs-CZ" sz="2000" dirty="0"/>
            </a:p>
          </p:txBody>
        </p:sp>
      </p:grpSp>
      <p:pic>
        <p:nvPicPr>
          <p:cNvPr id="7170" name="Picture 2" descr="C:\Documents and Settings\Jana\Local Settings\Temporary Internet Files\Content.IE5\1SDAO35J\MM900041128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619378">
            <a:off x="6687523" y="1363095"/>
            <a:ext cx="2552700" cy="962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Documents and Settings\Jana\Local Settings\Temporary Internet Files\Content.IE5\6UVEIDME\MM900041127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480" y="5449091"/>
            <a:ext cx="1102951" cy="1382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Documents and Settings\Jana\Local Settings\Temporary Internet Files\Content.IE5\HROWY3O3\MM900041126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5464"/>
            <a:ext cx="1590675" cy="1323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9" name="Picture 11" descr="C:\Documents and Settings\Jana\Local Settings\Temporary Internet Files\Content.IE5\1SDAO35J\MM900041125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0572" y="5480814"/>
            <a:ext cx="81915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4" name="Obdélník 53"/>
          <p:cNvSpPr>
            <a:spLocks noChangeAspect="1"/>
          </p:cNvSpPr>
          <p:nvPr/>
        </p:nvSpPr>
        <p:spPr>
          <a:xfrm>
            <a:off x="5780075" y="561915"/>
            <a:ext cx="1440000" cy="14401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pic>
        <p:nvPicPr>
          <p:cNvPr id="16" name="Picture 2" descr="C:\Documents and Settings\Nikolka\Local Settings\Temporary Internet Files\Content.IE5\KQCA4CBK\MC900436255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9495" y="637954"/>
            <a:ext cx="1301186" cy="1301186"/>
          </a:xfrm>
          <a:prstGeom prst="rect">
            <a:avLst/>
          </a:prstGeom>
          <a:solidFill>
            <a:schemeClr val="bg1"/>
          </a:solidFill>
          <a:ln>
            <a:noFill/>
          </a:ln>
          <a:extLst/>
        </p:spPr>
      </p:pic>
      <p:sp>
        <p:nvSpPr>
          <p:cNvPr id="59" name="Tlačítko akce: Dopředu nebo Další 58">
            <a:hlinkClick r:id="" action="ppaction://hlinkshowjump?jump=nextslide" highlightClick="1"/>
          </p:cNvPr>
          <p:cNvSpPr/>
          <p:nvPr/>
        </p:nvSpPr>
        <p:spPr>
          <a:xfrm>
            <a:off x="8583227" y="6285934"/>
            <a:ext cx="521208" cy="521208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44687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  <p:bldLst>
      <p:bldP spid="5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 descr="C:\Documents and Settings\Jana\Local Settings\Temporary Internet Files\Content.IE5\0QQ8TY2G\MC900436109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595" y="1268730"/>
            <a:ext cx="5970254" cy="4631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>
            <a:spLocks noChangeAspect="1"/>
          </p:cNvSpPr>
          <p:nvPr/>
        </p:nvSpPr>
        <p:spPr>
          <a:xfrm>
            <a:off x="2860805" y="3437217"/>
            <a:ext cx="1440000" cy="14401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Picture 4" descr="C:\Documents and Settings\Nikolka\Local Settings\Temporary Internet Files\Content.IE5\KQCA4CBK\MC9003294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5202" y="3780929"/>
            <a:ext cx="1326592" cy="752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>
            <a:spLocks noChangeAspect="1"/>
          </p:cNvSpPr>
          <p:nvPr/>
        </p:nvSpPr>
        <p:spPr>
          <a:xfrm>
            <a:off x="2867755" y="1992707"/>
            <a:ext cx="1440180" cy="14401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6" name="Skupina 25"/>
          <p:cNvGrpSpPr/>
          <p:nvPr/>
        </p:nvGrpSpPr>
        <p:grpSpPr>
          <a:xfrm>
            <a:off x="1413525" y="4877306"/>
            <a:ext cx="1440000" cy="1440000"/>
            <a:chOff x="7592849" y="2801312"/>
            <a:chExt cx="1440000" cy="1440000"/>
          </a:xfrm>
        </p:grpSpPr>
        <p:sp>
          <p:nvSpPr>
            <p:cNvPr id="14" name="Obdélník 13"/>
            <p:cNvSpPr>
              <a:spLocks/>
            </p:cNvSpPr>
            <p:nvPr/>
          </p:nvSpPr>
          <p:spPr>
            <a:xfrm>
              <a:off x="7592849" y="2801312"/>
              <a:ext cx="1440000" cy="1440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7812405" y="3252734"/>
              <a:ext cx="108013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err="1" smtClean="0"/>
                <a:t>bat</a:t>
              </a:r>
              <a:endParaRPr lang="cs-CZ" sz="2000" dirty="0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4325980" y="4877577"/>
            <a:ext cx="1440000" cy="1440000"/>
            <a:chOff x="7592849" y="2801312"/>
            <a:chExt cx="1440000" cy="1440000"/>
          </a:xfrm>
        </p:grpSpPr>
        <p:sp>
          <p:nvSpPr>
            <p:cNvPr id="41" name="Obdélník 40"/>
            <p:cNvSpPr>
              <a:spLocks/>
            </p:cNvSpPr>
            <p:nvPr/>
          </p:nvSpPr>
          <p:spPr>
            <a:xfrm>
              <a:off x="7592849" y="2801312"/>
              <a:ext cx="1440000" cy="1440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7812405" y="3252734"/>
              <a:ext cx="108013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err="1" smtClean="0"/>
                <a:t>ghost</a:t>
              </a:r>
              <a:endParaRPr lang="cs-CZ" sz="2000" dirty="0"/>
            </a:p>
          </p:txBody>
        </p:sp>
      </p:grpSp>
      <p:pic>
        <p:nvPicPr>
          <p:cNvPr id="7170" name="Picture 2" descr="C:\Documents and Settings\Jana\Local Settings\Temporary Internet Files\Content.IE5\1SDAO35J\MM900041128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619378">
            <a:off x="6687523" y="1363095"/>
            <a:ext cx="2552700" cy="962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Documents and Settings\Jana\Local Settings\Temporary Internet Files\Content.IE5\6UVEIDME\MM900041127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480" y="5449091"/>
            <a:ext cx="1102951" cy="1382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Documents and Settings\Jana\Local Settings\Temporary Internet Files\Content.IE5\HROWY3O3\MM900041126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5464"/>
            <a:ext cx="1590675" cy="1323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9" name="Picture 11" descr="C:\Documents and Settings\Jana\Local Settings\Temporary Internet Files\Content.IE5\1SDAO35J\MM900041125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0572" y="5480814"/>
            <a:ext cx="81915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9" name="Tlačítko akce: Dopředu nebo Další 58">
            <a:hlinkClick r:id="" action="ppaction://hlinkshowjump?jump=nextslide" highlightClick="1"/>
          </p:cNvPr>
          <p:cNvSpPr/>
          <p:nvPr/>
        </p:nvSpPr>
        <p:spPr>
          <a:xfrm>
            <a:off x="8583227" y="6285934"/>
            <a:ext cx="521208" cy="521208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99603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 descr="C:\Documents and Settings\Jana\Local Settings\Temporary Internet Files\Content.IE5\0QQ8TY2G\MC900436109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595" y="1268730"/>
            <a:ext cx="5970254" cy="4631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>
            <a:spLocks noChangeAspect="1"/>
          </p:cNvSpPr>
          <p:nvPr/>
        </p:nvSpPr>
        <p:spPr>
          <a:xfrm>
            <a:off x="2867755" y="1992707"/>
            <a:ext cx="1440180" cy="14401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Picture 7" descr="C:\Documents and Settings\Nikolka\Local Settings\Temporary Internet Files\Content.IE5\MS0CA177\MC90043621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6379" y="2148050"/>
            <a:ext cx="822933" cy="1104684"/>
          </a:xfrm>
          <a:prstGeom prst="rect">
            <a:avLst/>
          </a:prstGeom>
          <a:solidFill>
            <a:schemeClr val="bg1"/>
          </a:solidFill>
          <a:extLst/>
        </p:spPr>
      </p:pic>
      <p:grpSp>
        <p:nvGrpSpPr>
          <p:cNvPr id="40" name="Skupina 39"/>
          <p:cNvGrpSpPr/>
          <p:nvPr/>
        </p:nvGrpSpPr>
        <p:grpSpPr>
          <a:xfrm>
            <a:off x="4325980" y="4877577"/>
            <a:ext cx="1440000" cy="1440000"/>
            <a:chOff x="7592849" y="2801312"/>
            <a:chExt cx="1440000" cy="1440000"/>
          </a:xfrm>
        </p:grpSpPr>
        <p:sp>
          <p:nvSpPr>
            <p:cNvPr id="41" name="Obdélník 40"/>
            <p:cNvSpPr>
              <a:spLocks/>
            </p:cNvSpPr>
            <p:nvPr/>
          </p:nvSpPr>
          <p:spPr>
            <a:xfrm>
              <a:off x="7592849" y="2801312"/>
              <a:ext cx="1440000" cy="1440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7812405" y="3252734"/>
              <a:ext cx="108013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err="1" smtClean="0"/>
                <a:t>ghost</a:t>
              </a:r>
              <a:endParaRPr lang="cs-CZ" sz="2000" dirty="0"/>
            </a:p>
          </p:txBody>
        </p:sp>
      </p:grpSp>
      <p:pic>
        <p:nvPicPr>
          <p:cNvPr id="7170" name="Picture 2" descr="C:\Documents and Settings\Jana\Local Settings\Temporary Internet Files\Content.IE5\1SDAO35J\MM900041128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619378">
            <a:off x="6687523" y="1363095"/>
            <a:ext cx="2552700" cy="962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Documents and Settings\Jana\Local Settings\Temporary Internet Files\Content.IE5\6UVEIDME\MM900041127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480" y="5449091"/>
            <a:ext cx="1102951" cy="1382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Documents and Settings\Jana\Local Settings\Temporary Internet Files\Content.IE5\HROWY3O3\MM900041126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5464"/>
            <a:ext cx="1590675" cy="1323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9" name="Picture 11" descr="C:\Documents and Settings\Jana\Local Settings\Temporary Internet Files\Content.IE5\1SDAO35J\MM900041125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0572" y="5480814"/>
            <a:ext cx="81915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9" name="Tlačítko akce: Dopředu nebo Další 58">
            <a:hlinkClick r:id="" action="ppaction://hlinkshowjump?jump=nextslide" highlightClick="1"/>
          </p:cNvPr>
          <p:cNvSpPr/>
          <p:nvPr/>
        </p:nvSpPr>
        <p:spPr>
          <a:xfrm>
            <a:off x="8583227" y="6285934"/>
            <a:ext cx="521208" cy="521208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16691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Skupina 8"/>
          <p:cNvGrpSpPr/>
          <p:nvPr/>
        </p:nvGrpSpPr>
        <p:grpSpPr>
          <a:xfrm>
            <a:off x="2357683" y="144998"/>
            <a:ext cx="6644410" cy="6630337"/>
            <a:chOff x="1063624" y="211651"/>
            <a:chExt cx="6644410" cy="6630337"/>
          </a:xfrm>
        </p:grpSpPr>
        <p:grpSp>
          <p:nvGrpSpPr>
            <p:cNvPr id="4" name="Skupina 3"/>
            <p:cNvGrpSpPr/>
            <p:nvPr/>
          </p:nvGrpSpPr>
          <p:grpSpPr>
            <a:xfrm>
              <a:off x="1074141" y="211651"/>
              <a:ext cx="1656000" cy="1656207"/>
              <a:chOff x="1074141" y="223526"/>
              <a:chExt cx="1656000" cy="1656207"/>
            </a:xfrm>
          </p:grpSpPr>
          <p:sp>
            <p:nvSpPr>
              <p:cNvPr id="57" name="Obdélník 56"/>
              <p:cNvSpPr>
                <a:spLocks noChangeAspect="1"/>
              </p:cNvSpPr>
              <p:nvPr/>
            </p:nvSpPr>
            <p:spPr>
              <a:xfrm>
                <a:off x="1074141" y="223526"/>
                <a:ext cx="1656000" cy="1656207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58" name="Picture 5" descr="C:\Documents and Settings\Nikolka\Local Settings\Temporary Internet Files\Content.IE5\W2IWZJVC\MC900436253[1].png">
                <a:hlinkClick r:id="rId3" action="ppaction://hlinksldjump"/>
              </p:cNvPr>
              <p:cNvPicPr>
                <a:picLocks noChangeAspect="1" noChangeArrowheads="1"/>
              </p:cNvPicPr>
              <p:nvPr/>
            </p:nvPicPr>
            <p:blipFill>
              <a:blip r:embed="rId4" cstate="print">
                <a:grayscl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4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135321" y="298808"/>
                <a:ext cx="1505643" cy="1505643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xtLst/>
            </p:spPr>
          </p:pic>
        </p:grpSp>
        <p:grpSp>
          <p:nvGrpSpPr>
            <p:cNvPr id="7" name="Skupina 6"/>
            <p:cNvGrpSpPr/>
            <p:nvPr/>
          </p:nvGrpSpPr>
          <p:grpSpPr>
            <a:xfrm>
              <a:off x="1063624" y="218185"/>
              <a:ext cx="6644410" cy="6623803"/>
              <a:chOff x="1063624" y="218185"/>
              <a:chExt cx="6644410" cy="6623803"/>
            </a:xfrm>
          </p:grpSpPr>
          <p:sp>
            <p:nvSpPr>
              <p:cNvPr id="8" name="Obdélník 7"/>
              <p:cNvSpPr>
                <a:spLocks noChangeAspect="1"/>
              </p:cNvSpPr>
              <p:nvPr/>
            </p:nvSpPr>
            <p:spPr>
              <a:xfrm>
                <a:off x="2730141" y="3541449"/>
                <a:ext cx="1656000" cy="1656207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0" name="Picture 4" descr="C:\Documents and Settings\Nikolka\Local Settings\Temporary Internet Files\Content.IE5\KQCA4CBK\MC900329478[1].wmf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827198" y="3924843"/>
                <a:ext cx="1525581" cy="86566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3" name="Obdélník 12"/>
              <p:cNvSpPr>
                <a:spLocks noChangeAspect="1"/>
              </p:cNvSpPr>
              <p:nvPr/>
            </p:nvSpPr>
            <p:spPr>
              <a:xfrm>
                <a:off x="2726259" y="1880263"/>
                <a:ext cx="1656207" cy="1656207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23" name="Picture 7" descr="C:\Documents and Settings\Nikolka\Local Settings\Temporary Internet Files\Content.IE5\MS0CA177\MC900436213[1].png"/>
              <p:cNvPicPr>
                <a:picLocks noChangeAspect="1" noChangeArrowheads="1"/>
              </p:cNvPicPr>
              <p:nvPr/>
            </p:nvPicPr>
            <p:blipFill>
              <a:blip r:embed="rId7" cstate="print">
                <a:grayscl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093052" y="2047032"/>
                <a:ext cx="946373" cy="1270387"/>
              </a:xfrm>
              <a:prstGeom prst="rect">
                <a:avLst/>
              </a:prstGeom>
              <a:solidFill>
                <a:schemeClr val="bg1"/>
              </a:solidFill>
              <a:extLst/>
            </p:spPr>
          </p:pic>
          <p:sp>
            <p:nvSpPr>
              <p:cNvPr id="17" name="Obdélník 16"/>
              <p:cNvSpPr>
                <a:spLocks noChangeAspect="1"/>
              </p:cNvSpPr>
              <p:nvPr/>
            </p:nvSpPr>
            <p:spPr>
              <a:xfrm>
                <a:off x="1063624" y="3529574"/>
                <a:ext cx="1656000" cy="1656207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8" name="Picture 3" descr="C:\Documents and Settings\Nikolka\Local Settings\Temporary Internet Files\Content.IE5\W2IWZJVC\MC900053352[1].wmf"/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25563" y="3626283"/>
                <a:ext cx="932120" cy="146278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1" name="Obdélník 10"/>
              <p:cNvSpPr>
                <a:spLocks noChangeAspect="1"/>
              </p:cNvSpPr>
              <p:nvPr/>
            </p:nvSpPr>
            <p:spPr>
              <a:xfrm>
                <a:off x="6048611" y="5185781"/>
                <a:ext cx="1656000" cy="1656207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9" name="Picture 2" descr="C:\Documents and Settings\Nikolka\Local Settings\Temporary Internet Files\Content.IE5\EHC8D2PW\MC900435915[1].wmf"/>
              <p:cNvPicPr>
                <a:picLocks noChangeAspect="1" noChangeArrowheads="1"/>
              </p:cNvPicPr>
              <p:nvPr/>
            </p:nvPicPr>
            <p:blipFill>
              <a:blip r:embed="rId9" cstate="print">
                <a:grayscl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188211" y="5347955"/>
                <a:ext cx="1519823" cy="106351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grpSp>
            <p:nvGrpSpPr>
              <p:cNvPr id="26" name="Skupina 25"/>
              <p:cNvGrpSpPr/>
              <p:nvPr/>
            </p:nvGrpSpPr>
            <p:grpSpPr>
              <a:xfrm>
                <a:off x="1065769" y="5185676"/>
                <a:ext cx="1656000" cy="1656000"/>
                <a:chOff x="7592849" y="2801312"/>
                <a:chExt cx="1440000" cy="1440000"/>
              </a:xfrm>
            </p:grpSpPr>
            <p:sp>
              <p:nvSpPr>
                <p:cNvPr id="14" name="Obdélník 13"/>
                <p:cNvSpPr>
                  <a:spLocks/>
                </p:cNvSpPr>
                <p:nvPr/>
              </p:nvSpPr>
              <p:spPr>
                <a:xfrm>
                  <a:off x="7592849" y="2801312"/>
                  <a:ext cx="1440000" cy="1440000"/>
                </a:xfrm>
                <a:prstGeom prst="rect">
                  <a:avLst/>
                </a:prstGeom>
                <a:solidFill>
                  <a:schemeClr val="bg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dirty="0"/>
                </a:p>
              </p:txBody>
            </p:sp>
            <p:sp>
              <p:nvSpPr>
                <p:cNvPr id="25" name="TextovéPole 24"/>
                <p:cNvSpPr txBox="1"/>
                <p:nvPr/>
              </p:nvSpPr>
              <p:spPr>
                <a:xfrm>
                  <a:off x="7812405" y="3252734"/>
                  <a:ext cx="1080135" cy="40011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cs-CZ" sz="2000" dirty="0" err="1" smtClean="0"/>
                    <a:t>bat</a:t>
                  </a:r>
                  <a:endParaRPr lang="cs-CZ" sz="2000" dirty="0"/>
                </a:p>
              </p:txBody>
            </p:sp>
          </p:grpSp>
          <p:sp>
            <p:nvSpPr>
              <p:cNvPr id="27" name="Obdélník 26"/>
              <p:cNvSpPr>
                <a:spLocks noChangeAspect="1"/>
              </p:cNvSpPr>
              <p:nvPr/>
            </p:nvSpPr>
            <p:spPr>
              <a:xfrm>
                <a:off x="2723499" y="5185781"/>
                <a:ext cx="1656000" cy="1656207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28" name="Picture 13" descr="C:\Documents and Settings\Nikolka\Local Settings\Temporary Internet Files\Content.IE5\MS0CA177\MC900436216[1].png"/>
              <p:cNvPicPr>
                <a:picLocks noChangeAspect="1" noChangeArrowheads="1"/>
              </p:cNvPicPr>
              <p:nvPr/>
            </p:nvPicPr>
            <p:blipFill>
              <a:blip r:embed="rId10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875704" y="5252433"/>
                <a:ext cx="1444470" cy="152290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grpSp>
            <p:nvGrpSpPr>
              <p:cNvPr id="33" name="Skupina 32"/>
              <p:cNvGrpSpPr/>
              <p:nvPr/>
            </p:nvGrpSpPr>
            <p:grpSpPr>
              <a:xfrm>
                <a:off x="1074141" y="1868595"/>
                <a:ext cx="1656000" cy="1656000"/>
                <a:chOff x="-98681" y="2340364"/>
                <a:chExt cx="1440000" cy="1440000"/>
              </a:xfrm>
            </p:grpSpPr>
            <p:sp>
              <p:nvSpPr>
                <p:cNvPr id="31" name="Obdélník 30"/>
                <p:cNvSpPr>
                  <a:spLocks/>
                </p:cNvSpPr>
                <p:nvPr/>
              </p:nvSpPr>
              <p:spPr>
                <a:xfrm>
                  <a:off x="-98681" y="2340364"/>
                  <a:ext cx="1440000" cy="1440000"/>
                </a:xfrm>
                <a:prstGeom prst="rect">
                  <a:avLst/>
                </a:prstGeom>
                <a:solidFill>
                  <a:schemeClr val="bg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dirty="0"/>
                </a:p>
              </p:txBody>
            </p:sp>
            <p:sp>
              <p:nvSpPr>
                <p:cNvPr id="32" name="TextovéPole 31"/>
                <p:cNvSpPr txBox="1"/>
                <p:nvPr/>
              </p:nvSpPr>
              <p:spPr>
                <a:xfrm>
                  <a:off x="-892" y="2725001"/>
                  <a:ext cx="1188149" cy="34792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cs-CZ" sz="2000" dirty="0" err="1" smtClean="0"/>
                    <a:t>black</a:t>
                  </a:r>
                  <a:r>
                    <a:rPr lang="cs-CZ" sz="2000" dirty="0" smtClean="0"/>
                    <a:t> </a:t>
                  </a:r>
                  <a:r>
                    <a:rPr lang="cs-CZ" sz="2000" dirty="0" err="1" smtClean="0"/>
                    <a:t>cat</a:t>
                  </a:r>
                  <a:endParaRPr lang="cs-CZ" sz="2000" dirty="0"/>
                </a:p>
              </p:txBody>
            </p:sp>
          </p:grpSp>
          <p:grpSp>
            <p:nvGrpSpPr>
              <p:cNvPr id="34" name="Skupina 33"/>
              <p:cNvGrpSpPr/>
              <p:nvPr/>
            </p:nvGrpSpPr>
            <p:grpSpPr>
              <a:xfrm>
                <a:off x="4383241" y="3529988"/>
                <a:ext cx="1656000" cy="1656000"/>
                <a:chOff x="7361636" y="2618432"/>
                <a:chExt cx="1440000" cy="1440000"/>
              </a:xfrm>
            </p:grpSpPr>
            <p:sp>
              <p:nvSpPr>
                <p:cNvPr id="35" name="Obdélník 34"/>
                <p:cNvSpPr>
                  <a:spLocks/>
                </p:cNvSpPr>
                <p:nvPr/>
              </p:nvSpPr>
              <p:spPr>
                <a:xfrm>
                  <a:off x="7361636" y="2618432"/>
                  <a:ext cx="1440000" cy="1440000"/>
                </a:xfrm>
                <a:prstGeom prst="rect">
                  <a:avLst/>
                </a:prstGeom>
                <a:solidFill>
                  <a:schemeClr val="bg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dirty="0"/>
                </a:p>
              </p:txBody>
            </p:sp>
            <p:sp>
              <p:nvSpPr>
                <p:cNvPr id="36" name="TextovéPole 35"/>
                <p:cNvSpPr txBox="1"/>
                <p:nvPr/>
              </p:nvSpPr>
              <p:spPr>
                <a:xfrm>
                  <a:off x="7597840" y="3138377"/>
                  <a:ext cx="1080135" cy="40011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cs-CZ" sz="2000" dirty="0" err="1" smtClean="0"/>
                    <a:t>spider</a:t>
                  </a:r>
                  <a:endParaRPr lang="cs-CZ" sz="2000" dirty="0"/>
                </a:p>
              </p:txBody>
            </p:sp>
          </p:grpSp>
          <p:grpSp>
            <p:nvGrpSpPr>
              <p:cNvPr id="37" name="Skupina 36"/>
              <p:cNvGrpSpPr/>
              <p:nvPr/>
            </p:nvGrpSpPr>
            <p:grpSpPr>
              <a:xfrm>
                <a:off x="6047279" y="3538587"/>
                <a:ext cx="1656000" cy="1656000"/>
                <a:chOff x="7624066" y="2792437"/>
                <a:chExt cx="1440000" cy="1440000"/>
              </a:xfrm>
            </p:grpSpPr>
            <p:sp>
              <p:nvSpPr>
                <p:cNvPr id="38" name="Obdélník 37"/>
                <p:cNvSpPr>
                  <a:spLocks/>
                </p:cNvSpPr>
                <p:nvPr/>
              </p:nvSpPr>
              <p:spPr>
                <a:xfrm>
                  <a:off x="7624066" y="2792437"/>
                  <a:ext cx="1440000" cy="1440000"/>
                </a:xfrm>
                <a:prstGeom prst="rect">
                  <a:avLst/>
                </a:prstGeom>
                <a:solidFill>
                  <a:schemeClr val="bg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dirty="0"/>
                </a:p>
              </p:txBody>
            </p:sp>
            <p:sp>
              <p:nvSpPr>
                <p:cNvPr id="39" name="TextovéPole 38"/>
                <p:cNvSpPr txBox="1"/>
                <p:nvPr/>
              </p:nvSpPr>
              <p:spPr>
                <a:xfrm>
                  <a:off x="7758398" y="3252734"/>
                  <a:ext cx="1188149" cy="40011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cs-CZ" sz="2000" dirty="0" err="1"/>
                    <a:t>p</a:t>
                  </a:r>
                  <a:r>
                    <a:rPr lang="cs-CZ" sz="2000" dirty="0" err="1" smtClean="0"/>
                    <a:t>umpkin</a:t>
                  </a:r>
                  <a:endParaRPr lang="cs-CZ" sz="2000" dirty="0"/>
                </a:p>
              </p:txBody>
            </p:sp>
          </p:grpSp>
          <p:grpSp>
            <p:nvGrpSpPr>
              <p:cNvPr id="40" name="Skupina 39"/>
              <p:cNvGrpSpPr/>
              <p:nvPr/>
            </p:nvGrpSpPr>
            <p:grpSpPr>
              <a:xfrm>
                <a:off x="4379468" y="5185988"/>
                <a:ext cx="1656000" cy="1656000"/>
                <a:chOff x="7592849" y="2801312"/>
                <a:chExt cx="1440000" cy="1440000"/>
              </a:xfrm>
            </p:grpSpPr>
            <p:sp>
              <p:nvSpPr>
                <p:cNvPr id="41" name="Obdélník 40"/>
                <p:cNvSpPr>
                  <a:spLocks/>
                </p:cNvSpPr>
                <p:nvPr/>
              </p:nvSpPr>
              <p:spPr>
                <a:xfrm>
                  <a:off x="7592849" y="2801312"/>
                  <a:ext cx="1440000" cy="1440000"/>
                </a:xfrm>
                <a:prstGeom prst="rect">
                  <a:avLst/>
                </a:prstGeom>
                <a:solidFill>
                  <a:schemeClr val="bg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dirty="0"/>
                </a:p>
              </p:txBody>
            </p:sp>
            <p:sp>
              <p:nvSpPr>
                <p:cNvPr id="42" name="TextovéPole 41"/>
                <p:cNvSpPr txBox="1"/>
                <p:nvPr/>
              </p:nvSpPr>
              <p:spPr>
                <a:xfrm>
                  <a:off x="7812405" y="3252734"/>
                  <a:ext cx="1080135" cy="40011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cs-CZ" sz="2000" dirty="0" err="1" smtClean="0"/>
                    <a:t>ghost</a:t>
                  </a:r>
                  <a:endParaRPr lang="cs-CZ" sz="2000" dirty="0"/>
                </a:p>
              </p:txBody>
            </p:sp>
          </p:grpSp>
          <p:grpSp>
            <p:nvGrpSpPr>
              <p:cNvPr id="43" name="Skupina 42"/>
              <p:cNvGrpSpPr/>
              <p:nvPr/>
            </p:nvGrpSpPr>
            <p:grpSpPr>
              <a:xfrm>
                <a:off x="2721769" y="218185"/>
                <a:ext cx="1656000" cy="1656000"/>
                <a:chOff x="7592849" y="2759108"/>
                <a:chExt cx="1440000" cy="1440000"/>
              </a:xfrm>
            </p:grpSpPr>
            <p:sp>
              <p:nvSpPr>
                <p:cNvPr id="44" name="Obdélník 43"/>
                <p:cNvSpPr>
                  <a:spLocks/>
                </p:cNvSpPr>
                <p:nvPr/>
              </p:nvSpPr>
              <p:spPr>
                <a:xfrm>
                  <a:off x="7592849" y="2759108"/>
                  <a:ext cx="1440000" cy="1440000"/>
                </a:xfrm>
                <a:prstGeom prst="rect">
                  <a:avLst/>
                </a:prstGeom>
                <a:solidFill>
                  <a:schemeClr val="bg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dirty="0"/>
                </a:p>
              </p:txBody>
            </p:sp>
            <p:sp>
              <p:nvSpPr>
                <p:cNvPr id="45" name="TextovéPole 44"/>
                <p:cNvSpPr txBox="1"/>
                <p:nvPr/>
              </p:nvSpPr>
              <p:spPr>
                <a:xfrm>
                  <a:off x="7812405" y="3252734"/>
                  <a:ext cx="1080135" cy="40011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dirty="0" smtClean="0"/>
                    <a:t>skeleton</a:t>
                  </a:r>
                  <a:endParaRPr lang="cs-CZ" sz="2000" dirty="0"/>
                </a:p>
              </p:txBody>
            </p:sp>
          </p:grpSp>
          <p:grpSp>
            <p:nvGrpSpPr>
              <p:cNvPr id="46" name="Skupina 45"/>
              <p:cNvGrpSpPr/>
              <p:nvPr/>
            </p:nvGrpSpPr>
            <p:grpSpPr>
              <a:xfrm>
                <a:off x="4385956" y="1879923"/>
                <a:ext cx="1656000" cy="1656000"/>
                <a:chOff x="7592849" y="2801312"/>
                <a:chExt cx="1440000" cy="1440000"/>
              </a:xfrm>
            </p:grpSpPr>
            <p:sp>
              <p:nvSpPr>
                <p:cNvPr id="47" name="Obdélník 46"/>
                <p:cNvSpPr>
                  <a:spLocks/>
                </p:cNvSpPr>
                <p:nvPr/>
              </p:nvSpPr>
              <p:spPr>
                <a:xfrm>
                  <a:off x="7592849" y="2801312"/>
                  <a:ext cx="1440000" cy="1440000"/>
                </a:xfrm>
                <a:prstGeom prst="rect">
                  <a:avLst/>
                </a:prstGeom>
                <a:solidFill>
                  <a:schemeClr val="bg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dirty="0"/>
                </a:p>
              </p:txBody>
            </p:sp>
            <p:sp>
              <p:nvSpPr>
                <p:cNvPr id="48" name="TextovéPole 47"/>
                <p:cNvSpPr txBox="1"/>
                <p:nvPr/>
              </p:nvSpPr>
              <p:spPr>
                <a:xfrm>
                  <a:off x="7812405" y="3252734"/>
                  <a:ext cx="1080135" cy="70788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cs-CZ" sz="2000" dirty="0" err="1" smtClean="0"/>
                    <a:t>witch´s</a:t>
                  </a:r>
                  <a:r>
                    <a:rPr lang="cs-CZ" sz="2000" dirty="0" smtClean="0"/>
                    <a:t> </a:t>
                  </a:r>
                </a:p>
                <a:p>
                  <a:pPr algn="ctr"/>
                  <a:r>
                    <a:rPr lang="cs-CZ" sz="2000" dirty="0" err="1" smtClean="0"/>
                    <a:t>hat</a:t>
                  </a:r>
                  <a:endParaRPr lang="cs-CZ" sz="2000" dirty="0"/>
                </a:p>
              </p:txBody>
            </p:sp>
          </p:grpSp>
          <p:sp>
            <p:nvSpPr>
              <p:cNvPr id="24" name="Obdélník 23"/>
              <p:cNvSpPr>
                <a:spLocks noChangeAspect="1"/>
              </p:cNvSpPr>
              <p:nvPr/>
            </p:nvSpPr>
            <p:spPr>
              <a:xfrm>
                <a:off x="6042705" y="1879923"/>
                <a:ext cx="1656000" cy="1656207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endParaRPr lang="cs-CZ" dirty="0"/>
              </a:p>
            </p:txBody>
          </p:sp>
          <p:pic>
            <p:nvPicPr>
              <p:cNvPr id="49" name="Picture 4" descr="C:\Documents and Settings\Nikolka\Local Settings\Temporary Internet Files\Content.IE5\KQCA4CBK\MC900436398[1].png"/>
              <p:cNvPicPr>
                <a:picLocks noChangeAspect="1" noChangeArrowheads="1"/>
              </p:cNvPicPr>
              <p:nvPr/>
            </p:nvPicPr>
            <p:blipFill>
              <a:blip r:embed="rId11" cstate="print">
                <a:extLst>
                  <a:ext uri="{BEBA8EAE-BF5A-486C-A8C5-ECC9F3942E4B}">
                    <a14:imgProps xmlns:a14="http://schemas.microsoft.com/office/drawing/2010/main">
                      <a14:imgLayer r:embed="rId12">
                        <a14:imgEffect>
                          <a14:saturation sat="4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308077" y="2044829"/>
                <a:ext cx="1196506" cy="131632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grpSp>
            <p:nvGrpSpPr>
              <p:cNvPr id="51" name="Skupina 50"/>
              <p:cNvGrpSpPr/>
              <p:nvPr/>
            </p:nvGrpSpPr>
            <p:grpSpPr>
              <a:xfrm>
                <a:off x="4383158" y="220097"/>
                <a:ext cx="1656000" cy="1656000"/>
                <a:chOff x="7417908" y="2618432"/>
                <a:chExt cx="1440000" cy="1440000"/>
              </a:xfrm>
            </p:grpSpPr>
            <p:sp>
              <p:nvSpPr>
                <p:cNvPr id="52" name="Obdélník 51"/>
                <p:cNvSpPr>
                  <a:spLocks/>
                </p:cNvSpPr>
                <p:nvPr/>
              </p:nvSpPr>
              <p:spPr>
                <a:xfrm>
                  <a:off x="7417908" y="2618432"/>
                  <a:ext cx="1440000" cy="1440000"/>
                </a:xfrm>
                <a:prstGeom prst="rect">
                  <a:avLst/>
                </a:prstGeom>
                <a:solidFill>
                  <a:schemeClr val="bg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dirty="0"/>
                </a:p>
              </p:txBody>
            </p:sp>
            <p:sp>
              <p:nvSpPr>
                <p:cNvPr id="53" name="TextovéPole 52"/>
                <p:cNvSpPr txBox="1"/>
                <p:nvPr/>
              </p:nvSpPr>
              <p:spPr>
                <a:xfrm>
                  <a:off x="7597840" y="3138377"/>
                  <a:ext cx="1080135" cy="40011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dirty="0" smtClean="0"/>
                    <a:t>monster</a:t>
                  </a:r>
                  <a:endParaRPr lang="cs-CZ" sz="2000" dirty="0"/>
                </a:p>
              </p:txBody>
            </p:sp>
          </p:grpSp>
          <p:sp>
            <p:nvSpPr>
              <p:cNvPr id="54" name="Obdélník 53"/>
              <p:cNvSpPr>
                <a:spLocks noChangeAspect="1"/>
              </p:cNvSpPr>
              <p:nvPr/>
            </p:nvSpPr>
            <p:spPr>
              <a:xfrm>
                <a:off x="6039802" y="222977"/>
                <a:ext cx="1656000" cy="1656207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endParaRPr lang="cs-CZ" dirty="0"/>
              </a:p>
            </p:txBody>
          </p:sp>
          <p:pic>
            <p:nvPicPr>
              <p:cNvPr id="16" name="Picture 2" descr="C:\Documents and Settings\Nikolka\Local Settings\Temporary Internet Files\Content.IE5\KQCA4CBK\MC900436255[1].png"/>
              <p:cNvPicPr>
                <a:picLocks noChangeAspect="1" noChangeArrowheads="1"/>
              </p:cNvPicPr>
              <p:nvPr/>
            </p:nvPicPr>
            <p:blipFill>
              <a:blip r:embed="rId13" cstate="print"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4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167135" y="310422"/>
                <a:ext cx="1496364" cy="1496364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xtLst/>
            </p:spPr>
          </p:pic>
        </p:grpSp>
      </p:grpSp>
      <p:sp>
        <p:nvSpPr>
          <p:cNvPr id="12" name="TextovéPole 11"/>
          <p:cNvSpPr txBox="1"/>
          <p:nvPr/>
        </p:nvSpPr>
        <p:spPr>
          <a:xfrm>
            <a:off x="129427" y="220280"/>
            <a:ext cx="2051685" cy="63248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50000"/>
              </a:lnSpc>
            </a:pPr>
            <a:r>
              <a:rPr lang="cs-CZ" dirty="0" smtClean="0">
                <a:latin typeface="Ravie" pitchFamily="82" charset="0"/>
              </a:rPr>
              <a:t>Vytiskni a vystříhej obrázkové a </a:t>
            </a:r>
            <a:r>
              <a:rPr lang="cs-CZ" dirty="0" err="1" smtClean="0">
                <a:latin typeface="Ravie" pitchFamily="82" charset="0"/>
              </a:rPr>
              <a:t>slovíčkové</a:t>
            </a:r>
            <a:r>
              <a:rPr lang="cs-CZ" dirty="0" smtClean="0">
                <a:latin typeface="Ravie" pitchFamily="82" charset="0"/>
              </a:rPr>
              <a:t> kartičky a zahraj si s nimi ve dvojicích pexeso</a:t>
            </a:r>
            <a:endParaRPr lang="cs-CZ" dirty="0">
              <a:latin typeface="Ravie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71811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70316" y="1268729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Snap ITC" pitchFamily="82" charset="0"/>
              </a:rPr>
              <a:t>Halloween nebo Dušičky?</a:t>
            </a:r>
            <a:endParaRPr lang="cs-CZ" sz="2400" dirty="0">
              <a:latin typeface="Snap ITC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67319" y="1988820"/>
            <a:ext cx="673348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 nás Halloween nemá takovou tradici, jako v anglicky hovořících zemích. Mezi dětmi sice získává stále větší oblibu, ale u většiny z nás má daleko hlubší význam svátek Všech svatých nebo „Dušičky“ – památka zesnulých. Dušičky, jak se Památce zesnulých lidově říká, jsou svátkem poklidným, kdy vzpomínáme na ty, kteří už s námi nejsou a se kterými jsme prožili část života. Dušičky oslavují pokoru, skromnost, upomínku na smrt jako životní zkušenost, a vracejí se k těm, které jsme měli rádi a kteří odešli z tohoto světa. „Dušičková“ cesta na hřbitov, zdobení hrobů svíčkami, věnci a květinami, je nejen tichou vzpomínkou, ale i společenskou událostí, kdy se spolu scházejí příbuzní, sousedé i známí. </a:t>
            </a:r>
            <a:endParaRPr lang="cs-CZ" dirty="0"/>
          </a:p>
        </p:txBody>
      </p:sp>
      <p:pic>
        <p:nvPicPr>
          <p:cNvPr id="4" name="Picture 2" descr="C:\Documents and Settings\Nikolka\Local Settings\Temporary Internet Files\Content.IE5\KQCA4CBK\MC90043595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4660900" cy="873125"/>
          </a:xfrm>
          <a:prstGeom prst="rect">
            <a:avLst/>
          </a:prstGeom>
          <a:noFill/>
        </p:spPr>
      </p:pic>
      <p:pic>
        <p:nvPicPr>
          <p:cNvPr id="5" name="Picture 2" descr="C:\Documents and Settings\Nikolka\Local Settings\Temporary Internet Files\Content.IE5\KQCA4CBK\MC90043595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83100" y="0"/>
            <a:ext cx="4660900" cy="873125"/>
          </a:xfrm>
          <a:prstGeom prst="rect">
            <a:avLst/>
          </a:prstGeom>
          <a:noFill/>
        </p:spPr>
      </p:pic>
      <p:pic>
        <p:nvPicPr>
          <p:cNvPr id="6" name="Picture 2" descr="C:\Documents and Settings\Nikolka\Local Settings\Temporary Internet Files\Content.IE5\KQCA4CBK\MC90043595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5984875"/>
            <a:ext cx="4660900" cy="873125"/>
          </a:xfrm>
          <a:prstGeom prst="rect">
            <a:avLst/>
          </a:prstGeom>
          <a:noFill/>
        </p:spPr>
      </p:pic>
      <p:pic>
        <p:nvPicPr>
          <p:cNvPr id="7" name="Picture 2" descr="C:\Documents and Settings\Nikolka\Local Settings\Temporary Internet Files\Content.IE5\KQCA4CBK\MC90043595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83100" y="5984875"/>
            <a:ext cx="4660900" cy="8731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855507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1505" y="54864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908935"/>
          </a:xfrm>
        </p:spPr>
        <p:txBody>
          <a:bodyPr>
            <a:normAutofit/>
          </a:bodyPr>
          <a:lstStyle/>
          <a:p>
            <a:r>
              <a:rPr lang="cs-CZ" sz="2400" dirty="0"/>
              <a:t>texty: Přispěvatelé Wikipedie,</a:t>
            </a:r>
            <a:r>
              <a:rPr lang="cs-CZ" sz="2400" i="1" dirty="0"/>
              <a:t> Halloween</a:t>
            </a:r>
            <a:r>
              <a:rPr lang="cs-CZ" sz="2400" dirty="0"/>
              <a:t> [online], Wikipedie: Otevřená encyklopedie, c2012</a:t>
            </a:r>
            <a:r>
              <a:rPr lang="cs-CZ" sz="2400" dirty="0" smtClean="0"/>
              <a:t>, </a:t>
            </a:r>
            <a:r>
              <a:rPr lang="cs-CZ" sz="2400" dirty="0"/>
              <a:t>[citováno 8. 09. 2012] </a:t>
            </a:r>
            <a:r>
              <a:rPr lang="cs-CZ" sz="2400" dirty="0" smtClean="0">
                <a:hlinkClick r:id="rId2"/>
              </a:rPr>
              <a:t>http</a:t>
            </a:r>
            <a:r>
              <a:rPr lang="cs-CZ" sz="2400" dirty="0">
                <a:hlinkClick r:id="rId2"/>
              </a:rPr>
              <a:t>://</a:t>
            </a:r>
            <a:r>
              <a:rPr lang="cs-CZ" sz="2400" dirty="0" smtClean="0">
                <a:hlinkClick r:id="rId2"/>
              </a:rPr>
              <a:t>cs.wikipedia.org/w/index.php?title=Halloween&amp;oldid=8924709</a:t>
            </a:r>
            <a:endParaRPr lang="cs-CZ" sz="2400" dirty="0" smtClean="0"/>
          </a:p>
          <a:p>
            <a:r>
              <a:rPr lang="cs-CZ" sz="2400" dirty="0" smtClean="0"/>
              <a:t>obrázky </a:t>
            </a:r>
            <a:r>
              <a:rPr lang="cs-CZ" sz="2400" dirty="0"/>
              <a:t>jsou z webové galerie: http://office.microsoft.com/cs-cz/images/?CTT=6&amp;ver=14&amp;app=powerpnt.exe</a:t>
            </a:r>
          </a:p>
        </p:txBody>
      </p:sp>
    </p:spTree>
    <p:extLst>
      <p:ext uri="{BB962C8B-B14F-4D97-AF65-F5344CB8AC3E}">
        <p14:creationId xmlns:p14="http://schemas.microsoft.com/office/powerpoint/2010/main" val="1009683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861</TotalTime>
  <Words>581</Words>
  <Application>Microsoft Office PowerPoint</Application>
  <PresentationFormat>Předvádění na obrazovce (4:3)</PresentationFormat>
  <Paragraphs>129</Paragraphs>
  <Slides>21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Hofrichterová</dc:creator>
  <dc:description>ZŠ Hnátnice</dc:description>
  <cp:lastModifiedBy>1Sl1</cp:lastModifiedBy>
  <cp:revision>78</cp:revision>
  <dcterms:created xsi:type="dcterms:W3CDTF">2011-10-31T16:48:15Z</dcterms:created>
  <dcterms:modified xsi:type="dcterms:W3CDTF">2012-09-09T22:09:44Z</dcterms:modified>
</cp:coreProperties>
</file>