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61" r:id="rId3"/>
    <p:sldId id="257" r:id="rId4"/>
    <p:sldId id="256" r:id="rId5"/>
    <p:sldId id="258" r:id="rId6"/>
    <p:sldId id="264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78" autoAdjust="0"/>
    <p:restoredTop sz="86475" autoAdjust="0"/>
  </p:normalViewPr>
  <p:slideViewPr>
    <p:cSldViewPr>
      <p:cViewPr varScale="1">
        <p:scale>
          <a:sx n="79" d="100"/>
          <a:sy n="79" d="100"/>
        </p:scale>
        <p:origin x="-158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1584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Vladimíra Dvořáková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/>
            <a:t>Název </a:t>
          </a:r>
          <a:r>
            <a:rPr lang="cs-CZ" smtClean="0"/>
            <a:t>: VY_32_INOVACE_2B30Čj5_Bajka5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Bajka5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0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1AB60C-E7BA-44CD-A223-4CC49B44E5F1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E6AEF86-6BE6-41CF-B661-E141CEC196F0}" type="presOf" srcId="{C73C7642-F245-4585-8F88-243F9FAEF6CA}" destId="{59F530CB-4999-43B3-A00D-6AB53886BD77}" srcOrd="1" destOrd="0" presId="urn:microsoft.com/office/officeart/2005/8/layout/target3"/>
    <dgm:cxn modelId="{E321AE19-4CAA-4BAA-A49E-56A3D1DABD90}" type="presOf" srcId="{C73C7642-F245-4585-8F88-243F9FAEF6CA}" destId="{9A9B6F4F-B6FF-4F2D-B640-A8473E589523}" srcOrd="0" destOrd="0" presId="urn:microsoft.com/office/officeart/2005/8/layout/target3"/>
    <dgm:cxn modelId="{158012B6-217B-47FF-9415-1DD720C09153}" type="presOf" srcId="{FBBFC3EA-9D9D-4F3A-BEA6-9C2C0E46BF20}" destId="{832BF48F-0145-4429-9E02-8FCA946CCE9E}" srcOrd="1" destOrd="0" presId="urn:microsoft.com/office/officeart/2005/8/layout/target3"/>
    <dgm:cxn modelId="{585062FE-8802-4197-9F6F-3C2CA458EE2D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ADD29BF-9636-4205-AF3D-DB829F2E13EC}" type="presOf" srcId="{019433A1-1324-4DE1-9E6F-32B851095F74}" destId="{A3817367-F2BC-482F-8832-FA00B51DCCF3}" srcOrd="0" destOrd="0" presId="urn:microsoft.com/office/officeart/2005/8/layout/target3"/>
    <dgm:cxn modelId="{FB04982A-F621-473F-9B64-18182049DE89}" type="presOf" srcId="{39F8B381-5807-488E-AC22-73DD4140ED4A}" destId="{71045F8C-00FA-488E-A7BD-E2E6753D979D}" srcOrd="0" destOrd="0" presId="urn:microsoft.com/office/officeart/2005/8/layout/target3"/>
    <dgm:cxn modelId="{F4EFCF69-52A7-41B5-992C-917C52993143}" type="presOf" srcId="{445C7998-7549-48B0-BD68-D4F0167F02E5}" destId="{4D19AB04-24FA-40C2-B203-52AE3D15E171}" srcOrd="1" destOrd="0" presId="urn:microsoft.com/office/officeart/2005/8/layout/target3"/>
    <dgm:cxn modelId="{671F0C6D-A2C4-4A46-880A-3B1BF803F499}" type="presOf" srcId="{EBC41103-E2E5-4D48-9B4B-425520D3D098}" destId="{3BA01B75-849B-4716-8BCD-084A86FF328F}" srcOrd="0" destOrd="0" presId="urn:microsoft.com/office/officeart/2005/8/layout/target3"/>
    <dgm:cxn modelId="{FC74E037-70B9-4847-8BB4-7651B6117089}" type="presOf" srcId="{EBC41103-E2E5-4D48-9B4B-425520D3D098}" destId="{A27B6496-BF1B-4384-9217-9659064D5D6A}" srcOrd="1" destOrd="0" presId="urn:microsoft.com/office/officeart/2005/8/layout/target3"/>
    <dgm:cxn modelId="{5B30F720-E3C0-467A-9D51-3CEDCF7C5175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5DB22BC-3F0F-4B7D-B571-571CCC783CF4}" type="presParOf" srcId="{71045F8C-00FA-488E-A7BD-E2E6753D979D}" destId="{3577EC6B-C980-4F34-8C69-4365E7B8FC8C}" srcOrd="0" destOrd="0" presId="urn:microsoft.com/office/officeart/2005/8/layout/target3"/>
    <dgm:cxn modelId="{B56AA3FF-24E7-490D-BE57-1A7D274D7846}" type="presParOf" srcId="{71045F8C-00FA-488E-A7BD-E2E6753D979D}" destId="{6940EB87-DC1D-4BC3-9408-9AC2E1FFC039}" srcOrd="1" destOrd="0" presId="urn:microsoft.com/office/officeart/2005/8/layout/target3"/>
    <dgm:cxn modelId="{5EC0995E-5ED5-42F4-9E2E-EEB8E41878C2}" type="presParOf" srcId="{71045F8C-00FA-488E-A7BD-E2E6753D979D}" destId="{BC35EE03-4121-4EF9-923D-7CB6D30D358D}" srcOrd="2" destOrd="0" presId="urn:microsoft.com/office/officeart/2005/8/layout/target3"/>
    <dgm:cxn modelId="{C07A0259-11F4-4160-A6EF-5EE348EF0D9E}" type="presParOf" srcId="{71045F8C-00FA-488E-A7BD-E2E6753D979D}" destId="{C95EEA27-3CBF-4645-A92D-9D8AF5C1CBFC}" srcOrd="3" destOrd="0" presId="urn:microsoft.com/office/officeart/2005/8/layout/target3"/>
    <dgm:cxn modelId="{78FDB19A-4335-4BC8-BE08-72A3FE23C1BC}" type="presParOf" srcId="{71045F8C-00FA-488E-A7BD-E2E6753D979D}" destId="{851BB866-B6AE-4566-893F-4C635BA974FC}" srcOrd="4" destOrd="0" presId="urn:microsoft.com/office/officeart/2005/8/layout/target3"/>
    <dgm:cxn modelId="{49278517-48B9-456A-8F8B-8FAA364D5912}" type="presParOf" srcId="{71045F8C-00FA-488E-A7BD-E2E6753D979D}" destId="{643EA938-EDE0-4533-ACCC-D2BD6F3A527C}" srcOrd="5" destOrd="0" presId="urn:microsoft.com/office/officeart/2005/8/layout/target3"/>
    <dgm:cxn modelId="{9B199DC0-ABE5-4E7C-B584-0534E35FEE38}" type="presParOf" srcId="{71045F8C-00FA-488E-A7BD-E2E6753D979D}" destId="{92F31B18-D66D-4CC7-89B9-378928DE877D}" srcOrd="6" destOrd="0" presId="urn:microsoft.com/office/officeart/2005/8/layout/target3"/>
    <dgm:cxn modelId="{F7047365-518F-46F2-B95F-67FB8C9DCECD}" type="presParOf" srcId="{71045F8C-00FA-488E-A7BD-E2E6753D979D}" destId="{902074E1-B931-4618-97F1-FADBE82E9C3C}" srcOrd="7" destOrd="0" presId="urn:microsoft.com/office/officeart/2005/8/layout/target3"/>
    <dgm:cxn modelId="{527044AA-2735-43EA-8EBB-735A0D3F5E41}" type="presParOf" srcId="{71045F8C-00FA-488E-A7BD-E2E6753D979D}" destId="{A3817367-F2BC-482F-8832-FA00B51DCCF3}" srcOrd="8" destOrd="0" presId="urn:microsoft.com/office/officeart/2005/8/layout/target3"/>
    <dgm:cxn modelId="{DF8DA104-1D88-4B55-BC8C-7AFA4D159A22}" type="presParOf" srcId="{71045F8C-00FA-488E-A7BD-E2E6753D979D}" destId="{2DD79E57-A63E-47D4-A1AB-6DF333476AD4}" srcOrd="9" destOrd="0" presId="urn:microsoft.com/office/officeart/2005/8/layout/target3"/>
    <dgm:cxn modelId="{70FDEA73-C15D-436B-9C3D-0C7DCD277446}" type="presParOf" srcId="{71045F8C-00FA-488E-A7BD-E2E6753D979D}" destId="{648967D3-ED80-4214-8D87-4E7012561E4A}" srcOrd="10" destOrd="0" presId="urn:microsoft.com/office/officeart/2005/8/layout/target3"/>
    <dgm:cxn modelId="{310310EC-32F6-44B2-80B4-03290C34A334}" type="presParOf" srcId="{71045F8C-00FA-488E-A7BD-E2E6753D979D}" destId="{9A9B6F4F-B6FF-4F2D-B640-A8473E589523}" srcOrd="11" destOrd="0" presId="urn:microsoft.com/office/officeart/2005/8/layout/target3"/>
    <dgm:cxn modelId="{070A747C-1678-41E8-B0B3-D07FC9AE5A4D}" type="presParOf" srcId="{71045F8C-00FA-488E-A7BD-E2E6753D979D}" destId="{13BD0FAF-9F2C-4708-9E63-A8E8E5252943}" srcOrd="12" destOrd="0" presId="urn:microsoft.com/office/officeart/2005/8/layout/target3"/>
    <dgm:cxn modelId="{C4D57600-8B6D-42A0-AEA6-27A4F3846416}" type="presParOf" srcId="{71045F8C-00FA-488E-A7BD-E2E6753D979D}" destId="{6821E7C9-5E4B-45FA-8F82-01E6F26FAA25}" srcOrd="13" destOrd="0" presId="urn:microsoft.com/office/officeart/2005/8/layout/target3"/>
    <dgm:cxn modelId="{3BD5C834-7CF6-4649-A36F-1B4654143297}" type="presParOf" srcId="{71045F8C-00FA-488E-A7BD-E2E6753D979D}" destId="{3BA01B75-849B-4716-8BCD-084A86FF328F}" srcOrd="14" destOrd="0" presId="urn:microsoft.com/office/officeart/2005/8/layout/target3"/>
    <dgm:cxn modelId="{6A3C0AA8-571D-4E44-805B-B4FAB0CFA16A}" type="presParOf" srcId="{71045F8C-00FA-488E-A7BD-E2E6753D979D}" destId="{4D19AB04-24FA-40C2-B203-52AE3D15E171}" srcOrd="15" destOrd="0" presId="urn:microsoft.com/office/officeart/2005/8/layout/target3"/>
    <dgm:cxn modelId="{F4B26616-6325-4BD2-9927-3F0E0336771A}" type="presParOf" srcId="{71045F8C-00FA-488E-A7BD-E2E6753D979D}" destId="{832BF48F-0145-4429-9E02-8FCA946CCE9E}" srcOrd="16" destOrd="0" presId="urn:microsoft.com/office/officeart/2005/8/layout/target3"/>
    <dgm:cxn modelId="{53BF55A5-CDD4-4755-8DCF-9AEC56F44040}" type="presParOf" srcId="{71045F8C-00FA-488E-A7BD-E2E6753D979D}" destId="{E7297F21-D4FD-4A41-AE58-814D01A6B5E7}" srcOrd="17" destOrd="0" presId="urn:microsoft.com/office/officeart/2005/8/layout/target3"/>
    <dgm:cxn modelId="{4AB45C9E-01B0-4A1A-81CA-6D335329FBAE}" type="presParOf" srcId="{71045F8C-00FA-488E-A7BD-E2E6753D979D}" destId="{59F530CB-4999-43B3-A00D-6AB53886BD77}" srcOrd="18" destOrd="0" presId="urn:microsoft.com/office/officeart/2005/8/layout/target3"/>
    <dgm:cxn modelId="{D0311AB4-A144-4C7A-BBBD-9519F92F3CCA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Název školy: </a:t>
          </a:r>
          <a:r>
            <a:rPr lang="cs-CZ" sz="2100" kern="1200" dirty="0" smtClean="0"/>
            <a:t>  </a:t>
          </a:r>
          <a:endParaRPr lang="cs-CZ" sz="21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Autor</a:t>
          </a:r>
          <a:r>
            <a:rPr lang="cs-CZ" sz="2100" kern="1200" dirty="0" smtClean="0"/>
            <a:t>: Mgr. Vladimíra Dvořáková </a:t>
          </a:r>
          <a:endParaRPr lang="cs-CZ" sz="21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/>
            <a:t>Název </a:t>
          </a:r>
          <a:r>
            <a:rPr lang="cs-CZ" sz="2100" kern="1200" smtClean="0"/>
            <a:t>: VY_32_INOVACE_2B30Čj5_Bajka5</a:t>
          </a:r>
          <a:endParaRPr lang="cs-CZ" sz="21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Téma</a:t>
          </a:r>
          <a:r>
            <a:rPr lang="cs-CZ" sz="2100" kern="1200" smtClean="0"/>
            <a:t>: Bajka5 </a:t>
          </a:r>
          <a:endParaRPr lang="cs-CZ" sz="21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Číslo projektu</a:t>
          </a:r>
          <a:r>
            <a:rPr lang="cs-CZ" sz="2100" kern="1200" smtClean="0"/>
            <a:t>: CZ.1.07/1.4.00/21.3136</a:t>
          </a:r>
          <a:endParaRPr lang="cs-CZ" sz="21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854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079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3308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194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239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5623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0723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8001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3886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18976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300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E09F6-B817-4ECB-A4DF-08E07E9FA38C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B58CE-20C8-444A-9D0E-18982ED9ED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037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26610874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537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žáky 5. ročníku</a:t>
            </a:r>
          </a:p>
          <a:p>
            <a:r>
              <a:rPr lang="cs-CZ" dirty="0"/>
              <a:t>p</a:t>
            </a:r>
            <a:r>
              <a:rPr lang="cs-CZ" dirty="0" smtClean="0"/>
              <a:t>rezentace pro interaktivní tabuli</a:t>
            </a:r>
          </a:p>
          <a:p>
            <a:r>
              <a:rPr lang="cs-CZ" dirty="0"/>
              <a:t>p</a:t>
            </a:r>
            <a:r>
              <a:rPr lang="cs-CZ" dirty="0" smtClean="0"/>
              <a:t>odporuje aktivní zopakování učiva s využitím interaktivní tabule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419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BAJKY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175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981075"/>
            <a:ext cx="5743575" cy="3813175"/>
          </a:xfrm>
        </p:spPr>
        <p:txBody>
          <a:bodyPr>
            <a:normAutofit fontScale="92500" lnSpcReduction="20000"/>
          </a:bodyPr>
          <a:lstStyle/>
          <a:p>
            <a:r>
              <a:rPr lang="cs-CZ" sz="3400" dirty="0" smtClean="0"/>
              <a:t>literární útvar (jeden z nejstarších)</a:t>
            </a:r>
          </a:p>
          <a:p>
            <a:endParaRPr lang="cs-CZ" dirty="0" smtClean="0"/>
          </a:p>
          <a:p>
            <a:r>
              <a:rPr lang="cs-CZ" sz="3400" dirty="0" smtClean="0"/>
              <a:t>zakladatel – Ezop</a:t>
            </a:r>
          </a:p>
          <a:p>
            <a:endParaRPr lang="cs-CZ" dirty="0" smtClean="0"/>
          </a:p>
          <a:p>
            <a:r>
              <a:rPr lang="cs-CZ" sz="3400" dirty="0"/>
              <a:t>z</a:t>
            </a:r>
            <a:r>
              <a:rPr lang="cs-CZ" sz="3400" dirty="0" smtClean="0"/>
              <a:t>vířata (rostliny, věci) jednají jako lidé, mají lidské vlastnosti</a:t>
            </a:r>
          </a:p>
          <a:p>
            <a:pPr marL="0" indent="0">
              <a:buNone/>
            </a:pPr>
            <a:endParaRPr lang="cs-CZ" sz="3400" dirty="0" smtClean="0"/>
          </a:p>
          <a:p>
            <a:r>
              <a:rPr lang="cs-CZ" sz="3400" dirty="0"/>
              <a:t>v</a:t>
            </a:r>
            <a:r>
              <a:rPr lang="cs-CZ" sz="3400" dirty="0" smtClean="0"/>
              <a:t> závěru bajky bývá </a:t>
            </a:r>
            <a:r>
              <a:rPr lang="cs-CZ" sz="3400" b="1" dirty="0" smtClean="0"/>
              <a:t>ponaučení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833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573218" y="2564904"/>
            <a:ext cx="2736304" cy="91440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Úkolem bajek bývá 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407703" y="950842"/>
            <a:ext cx="235456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PONAUČENÍ </a:t>
            </a:r>
            <a:r>
              <a:rPr lang="cs-CZ" dirty="0" smtClean="0"/>
              <a:t>KRITIKA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580112" y="1052736"/>
            <a:ext cx="208823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INFORMOVÁNÍ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043608" y="3551312"/>
            <a:ext cx="235456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POBAVIT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5868144" y="3674908"/>
            <a:ext cx="2160240" cy="6672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SEZNÁMENÍ SE ŽIVOTEM ZVÍŘAT</a:t>
            </a:r>
            <a:endParaRPr lang="cs-CZ" dirty="0"/>
          </a:p>
        </p:txBody>
      </p:sp>
      <p:sp>
        <p:nvSpPr>
          <p:cNvPr id="9" name="Šipka dolů 8"/>
          <p:cNvSpPr/>
          <p:nvPr/>
        </p:nvSpPr>
        <p:spPr>
          <a:xfrm rot="8253967">
            <a:off x="4854025" y="4408806"/>
            <a:ext cx="484632" cy="1682848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 rot="8253967">
            <a:off x="4854024" y="4408805"/>
            <a:ext cx="484632" cy="1682848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 rot="8253967">
            <a:off x="2908973" y="4527354"/>
            <a:ext cx="507513" cy="1682848"/>
          </a:xfrm>
          <a:prstGeom prst="downArrow">
            <a:avLst>
              <a:gd name="adj1" fmla="val 10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214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860032" y="2954423"/>
            <a:ext cx="2160240" cy="9144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Bajka je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483768" y="1196752"/>
            <a:ext cx="187220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ymyšlený příběh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691680" y="3068960"/>
            <a:ext cx="185050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kutečný příběh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635896" y="1196752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652120" y="908720"/>
            <a:ext cx="185050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ochmurná báseň</a:t>
            </a:r>
            <a:endParaRPr lang="cs-CZ" dirty="0"/>
          </a:p>
        </p:txBody>
      </p:sp>
      <p:sp>
        <p:nvSpPr>
          <p:cNvPr id="10" name="Šipka doprava 9"/>
          <p:cNvSpPr/>
          <p:nvPr/>
        </p:nvSpPr>
        <p:spPr>
          <a:xfrm rot="20297302">
            <a:off x="4283968" y="5341235"/>
            <a:ext cx="2058528" cy="484632"/>
          </a:xfrm>
          <a:prstGeom prst="rightArrow">
            <a:avLst>
              <a:gd name="adj1" fmla="val 50000"/>
              <a:gd name="adj2" fmla="val 90431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89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051720" y="1327448"/>
            <a:ext cx="1872208" cy="91440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bajce vystupují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724128" y="1628800"/>
            <a:ext cx="201622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POUZE LIDÉ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2555776" y="3050502"/>
            <a:ext cx="237626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ZVÍŘATA S LIDSKÝMI VLASTNOSTMI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4572000" y="5157192"/>
            <a:ext cx="978408" cy="48463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55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104</TotalTime>
  <Words>97</Words>
  <Application>Microsoft Office PowerPoint</Application>
  <PresentationFormat>Předvádění na obrazovce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NewsPrint</vt:lpstr>
      <vt:lpstr>Motiv systému Office</vt:lpstr>
      <vt:lpstr>Prezentace aplikace PowerPoint</vt:lpstr>
      <vt:lpstr> Anotace:</vt:lpstr>
      <vt:lpstr>BAJKY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BAJKY</dc:title>
  <dc:creator>Dvořáková Vladimíra</dc:creator>
  <cp:lastModifiedBy>Dvořáková Vladimíra</cp:lastModifiedBy>
  <cp:revision>25</cp:revision>
  <dcterms:created xsi:type="dcterms:W3CDTF">2011-11-24T11:56:52Z</dcterms:created>
  <dcterms:modified xsi:type="dcterms:W3CDTF">2012-02-29T08:54:24Z</dcterms:modified>
</cp:coreProperties>
</file>