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4" r:id="rId2"/>
    <p:sldId id="265" r:id="rId3"/>
    <p:sldId id="256" r:id="rId4"/>
    <p:sldId id="259" r:id="rId5"/>
    <p:sldId id="257" r:id="rId6"/>
    <p:sldId id="258" r:id="rId7"/>
    <p:sldId id="260" r:id="rId8"/>
    <p:sldId id="261" r:id="rId9"/>
    <p:sldId id="262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Erika Hovorková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VY_32_INOVACE_01_Podzim v přírodě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CZ.1.07/1.4.00/21.2004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4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B340602A-63DE-4E1E-AE7D-1BF838894F80}" type="pres">
      <dgm:prSet presAssocID="{D8197B8C-B260-4A16-BDF4-0947B075E274}" presName="vertSpace3" presStyleLbl="node1" presStyleIdx="1" presStyleCnt="4"/>
      <dgm:spPr/>
    </dgm:pt>
    <dgm:pt modelId="{3024726A-57AE-4AFC-9723-A526DCC56990}" type="pres">
      <dgm:prSet presAssocID="{D8197B8C-B260-4A16-BDF4-0947B075E274}" presName="circle3" presStyleLbl="node1" presStyleIdx="2" presStyleCnt="4"/>
      <dgm:spPr/>
    </dgm:pt>
    <dgm:pt modelId="{E632F17C-588E-4513-B5B0-E3A25884288E}" type="pres">
      <dgm:prSet presAssocID="{D8197B8C-B260-4A16-BDF4-0947B075E274}" presName="rect3" presStyleLbl="alignAcc1" presStyleIdx="2" presStyleCnt="4"/>
      <dgm:spPr/>
      <dgm:t>
        <a:bodyPr/>
        <a:lstStyle/>
        <a:p>
          <a:endParaRPr lang="cs-CZ"/>
        </a:p>
      </dgm:t>
    </dgm:pt>
    <dgm:pt modelId="{0067B3B6-CC6E-4FEA-934A-B260CCD88713}" type="pres">
      <dgm:prSet presAssocID="{4C35D32F-0EAB-4CD7-82EE-45574DC2A586}" presName="vertSpace4" presStyleLbl="node1" presStyleIdx="2" presStyleCnt="4"/>
      <dgm:spPr/>
    </dgm:pt>
    <dgm:pt modelId="{7C586B55-94D6-4E48-9045-89BD65D2E277}" type="pres">
      <dgm:prSet presAssocID="{4C35D32F-0EAB-4CD7-82EE-45574DC2A586}" presName="circle4" presStyleLbl="node1" presStyleIdx="3" presStyleCnt="4"/>
      <dgm:spPr/>
    </dgm:pt>
    <dgm:pt modelId="{00691753-22B7-4C53-A077-CBC858064A16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C148F93-7DA0-4E0D-95F4-8472B341DEC4}" type="pres">
      <dgm:prSet presAssocID="{D8197B8C-B260-4A16-BDF4-0947B075E274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7B473E7-08E4-4C34-9685-F270398857C7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2" destOrd="0" parTransId="{51C5993D-B262-45E6-B66E-76BC9D6D883D}" sibTransId="{1AEC7F05-E0FE-459C-BD47-224AC9D7BEE4}"/>
    <dgm:cxn modelId="{9F990BFC-8BFA-40EC-B767-11C99981DACE}" type="presOf" srcId="{4C35D32F-0EAB-4CD7-82EE-45574DC2A586}" destId="{67B473E7-08E4-4C34-9685-F270398857C7}" srcOrd="1" destOrd="0" presId="urn:microsoft.com/office/officeart/2005/8/layout/target3"/>
    <dgm:cxn modelId="{B5785F69-27CE-4758-B671-4951F7C1A74B}" type="presOf" srcId="{D1D4F407-5343-4D3F-B5B9-D407B03CAEB4}" destId="{AED2198E-93D5-4001-81B4-73124B309672}" srcOrd="1" destOrd="0" presId="urn:microsoft.com/office/officeart/2005/8/layout/target3"/>
    <dgm:cxn modelId="{2D942919-3C5F-4D81-82FE-3FECE2A5F56C}" type="presOf" srcId="{D8197B8C-B260-4A16-BDF4-0947B075E274}" destId="{E632F17C-588E-4513-B5B0-E3A25884288E}" srcOrd="0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4575F43D-6ADD-49C9-853F-692D16E1F6E1}" type="presOf" srcId="{4C35D32F-0EAB-4CD7-82EE-45574DC2A586}" destId="{00691753-22B7-4C53-A077-CBC858064A16}" srcOrd="0" destOrd="0" presId="urn:microsoft.com/office/officeart/2005/8/layout/target3"/>
    <dgm:cxn modelId="{4825DE75-142B-4488-BC26-634200F59B31}" type="presOf" srcId="{757F3AB3-0718-4624-B441-E567A8F0AB56}" destId="{333A1088-737F-45CB-B68E-254E46348037}" srcOrd="0" destOrd="0" presId="urn:microsoft.com/office/officeart/2005/8/layout/target3"/>
    <dgm:cxn modelId="{951F2E8B-A952-4B39-99F8-B02A906B0278}" type="presOf" srcId="{D1D4F407-5343-4D3F-B5B9-D407B03CAEB4}" destId="{D005CE8C-CC26-4C3E-AC11-E15060ECD759}" srcOrd="0" destOrd="0" presId="urn:microsoft.com/office/officeart/2005/8/layout/target3"/>
    <dgm:cxn modelId="{573CCA76-D26D-41C5-BE5A-5A966DB518D1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151E5CC-E25B-4BB8-96F2-657C1328C9E9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1878A42-5E41-4E27-B75C-13F428A1198E}" type="presOf" srcId="{D8197B8C-B260-4A16-BDF4-0947B075E274}" destId="{CC148F93-7DA0-4E0D-95F4-8472B341DEC4}" srcOrd="1" destOrd="0" presId="urn:microsoft.com/office/officeart/2005/8/layout/target3"/>
    <dgm:cxn modelId="{5EF68294-6543-4A37-8196-91BF91F18CA5}" type="presParOf" srcId="{333A1088-737F-45CB-B68E-254E46348037}" destId="{F5ABB229-8D3B-4694-996A-96F23CF14429}" srcOrd="0" destOrd="0" presId="urn:microsoft.com/office/officeart/2005/8/layout/target3"/>
    <dgm:cxn modelId="{D9A1099F-9A9A-4D92-81F2-6C1F6B26B0DA}" type="presParOf" srcId="{333A1088-737F-45CB-B68E-254E46348037}" destId="{F41139FD-01EE-4571-8B17-4FB00FC51163}" srcOrd="1" destOrd="0" presId="urn:microsoft.com/office/officeart/2005/8/layout/target3"/>
    <dgm:cxn modelId="{5E94F68C-C1DD-4B47-B3D4-600D7D8E5F75}" type="presParOf" srcId="{333A1088-737F-45CB-B68E-254E46348037}" destId="{D005CE8C-CC26-4C3E-AC11-E15060ECD759}" srcOrd="2" destOrd="0" presId="urn:microsoft.com/office/officeart/2005/8/layout/target3"/>
    <dgm:cxn modelId="{7E9C5426-DECB-4720-A25C-A69F8744F9AD}" type="presParOf" srcId="{333A1088-737F-45CB-B68E-254E46348037}" destId="{2C702D82-9B77-49B7-9568-BB8EB47C3372}" srcOrd="3" destOrd="0" presId="urn:microsoft.com/office/officeart/2005/8/layout/target3"/>
    <dgm:cxn modelId="{B26C0F9A-937B-46F4-A9F8-4357F50C1F37}" type="presParOf" srcId="{333A1088-737F-45CB-B68E-254E46348037}" destId="{A52A0455-90FF-4808-ABD0-F02540D31D5A}" srcOrd="4" destOrd="0" presId="urn:microsoft.com/office/officeart/2005/8/layout/target3"/>
    <dgm:cxn modelId="{186CEB7F-6FE0-4C74-98C3-BA35B4EC09F7}" type="presParOf" srcId="{333A1088-737F-45CB-B68E-254E46348037}" destId="{6140AFEC-043D-4C43-A2F9-D0F5331DF3A3}" srcOrd="5" destOrd="0" presId="urn:microsoft.com/office/officeart/2005/8/layout/target3"/>
    <dgm:cxn modelId="{6673F97A-7C57-4FEA-A277-BBB4F3F570BD}" type="presParOf" srcId="{333A1088-737F-45CB-B68E-254E46348037}" destId="{B340602A-63DE-4E1E-AE7D-1BF838894F80}" srcOrd="6" destOrd="0" presId="urn:microsoft.com/office/officeart/2005/8/layout/target3"/>
    <dgm:cxn modelId="{E7538BA0-0913-4B97-BC82-94CAE167173E}" type="presParOf" srcId="{333A1088-737F-45CB-B68E-254E46348037}" destId="{3024726A-57AE-4AFC-9723-A526DCC56990}" srcOrd="7" destOrd="0" presId="urn:microsoft.com/office/officeart/2005/8/layout/target3"/>
    <dgm:cxn modelId="{9B56B8F7-438D-44D9-8C24-C462FF40FAE7}" type="presParOf" srcId="{333A1088-737F-45CB-B68E-254E46348037}" destId="{E632F17C-588E-4513-B5B0-E3A25884288E}" srcOrd="8" destOrd="0" presId="urn:microsoft.com/office/officeart/2005/8/layout/target3"/>
    <dgm:cxn modelId="{26FCEF95-4D42-44FD-B164-E85B6CB66E36}" type="presParOf" srcId="{333A1088-737F-45CB-B68E-254E46348037}" destId="{0067B3B6-CC6E-4FEA-934A-B260CCD88713}" srcOrd="9" destOrd="0" presId="urn:microsoft.com/office/officeart/2005/8/layout/target3"/>
    <dgm:cxn modelId="{70A608BB-B3FD-43A9-ADF6-CAFB0DA48DCB}" type="presParOf" srcId="{333A1088-737F-45CB-B68E-254E46348037}" destId="{7C586B55-94D6-4E48-9045-89BD65D2E277}" srcOrd="10" destOrd="0" presId="urn:microsoft.com/office/officeart/2005/8/layout/target3"/>
    <dgm:cxn modelId="{77B83A31-998C-4B36-8F9B-3F48865C436B}" type="presParOf" srcId="{333A1088-737F-45CB-B68E-254E46348037}" destId="{00691753-22B7-4C53-A077-CBC858064A16}" srcOrd="11" destOrd="0" presId="urn:microsoft.com/office/officeart/2005/8/layout/target3"/>
    <dgm:cxn modelId="{7E194DCC-8880-4E1E-A278-76F336D2832A}" type="presParOf" srcId="{333A1088-737F-45CB-B68E-254E46348037}" destId="{AED2198E-93D5-4001-81B4-73124B309672}" srcOrd="12" destOrd="0" presId="urn:microsoft.com/office/officeart/2005/8/layout/target3"/>
    <dgm:cxn modelId="{D05653FA-27C7-4C23-9D8D-A3C79D2A649A}" type="presParOf" srcId="{333A1088-737F-45CB-B68E-254E46348037}" destId="{2BE915AB-18AA-4053-B92C-3BFC9ED204BB}" srcOrd="13" destOrd="0" presId="urn:microsoft.com/office/officeart/2005/8/layout/target3"/>
    <dgm:cxn modelId="{03792573-B894-4F02-AAE7-05E57AEA4D9F}" type="presParOf" srcId="{333A1088-737F-45CB-B68E-254E46348037}" destId="{CC148F93-7DA0-4E0D-95F4-8472B341DEC4}" srcOrd="14" destOrd="0" presId="urn:microsoft.com/office/officeart/2005/8/layout/target3"/>
    <dgm:cxn modelId="{27F31632-099A-4B9C-8013-B5B4BE788099}" type="presParOf" srcId="{333A1088-737F-45CB-B68E-254E46348037}" destId="{67B473E7-08E4-4C34-9685-F270398857C7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456383" cy="34563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12554" y="0"/>
          <a:ext cx="6408712" cy="34563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712554" y="0"/>
        <a:ext cx="6408712" cy="734481"/>
      </dsp:txXfrm>
    </dsp:sp>
    <dsp:sp modelId="{A52A0455-90FF-4808-ABD0-F02540D31D5A}">
      <dsp:nvSpPr>
        <dsp:cNvPr id="0" name=""/>
        <dsp:cNvSpPr/>
      </dsp:nvSpPr>
      <dsp:spPr>
        <a:xfrm>
          <a:off x="453650" y="734481"/>
          <a:ext cx="2549083" cy="25490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728191" y="734481"/>
          <a:ext cx="6408712" cy="25490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Erika Hovorková</a:t>
          </a:r>
          <a:endParaRPr lang="cs-CZ" sz="2000" kern="1200" dirty="0"/>
        </a:p>
      </dsp:txBody>
      <dsp:txXfrm>
        <a:off x="1728191" y="734481"/>
        <a:ext cx="6408712" cy="734481"/>
      </dsp:txXfrm>
    </dsp:sp>
    <dsp:sp modelId="{3024726A-57AE-4AFC-9723-A526DCC56990}">
      <dsp:nvSpPr>
        <dsp:cNvPr id="0" name=""/>
        <dsp:cNvSpPr/>
      </dsp:nvSpPr>
      <dsp:spPr>
        <a:xfrm>
          <a:off x="907300" y="1468963"/>
          <a:ext cx="1641782" cy="164178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632F17C-588E-4513-B5B0-E3A25884288E}">
      <dsp:nvSpPr>
        <dsp:cNvPr id="0" name=""/>
        <dsp:cNvSpPr/>
      </dsp:nvSpPr>
      <dsp:spPr>
        <a:xfrm>
          <a:off x="1728191" y="1468963"/>
          <a:ext cx="6408712" cy="16417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VY_32_INOVACE_01_Podzim v přírodě</a:t>
          </a:r>
          <a:endParaRPr lang="cs-CZ" sz="2000" kern="1200" dirty="0"/>
        </a:p>
      </dsp:txBody>
      <dsp:txXfrm>
        <a:off x="1728191" y="1468963"/>
        <a:ext cx="6408712" cy="734481"/>
      </dsp:txXfrm>
    </dsp:sp>
    <dsp:sp modelId="{7C586B55-94D6-4E48-9045-89BD65D2E277}">
      <dsp:nvSpPr>
        <dsp:cNvPr id="0" name=""/>
        <dsp:cNvSpPr/>
      </dsp:nvSpPr>
      <dsp:spPr>
        <a:xfrm>
          <a:off x="1360951" y="2203444"/>
          <a:ext cx="734481" cy="73448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691753-22B7-4C53-A077-CBC858064A16}">
      <dsp:nvSpPr>
        <dsp:cNvPr id="0" name=""/>
        <dsp:cNvSpPr/>
      </dsp:nvSpPr>
      <dsp:spPr>
        <a:xfrm>
          <a:off x="1728191" y="2203444"/>
          <a:ext cx="6408712" cy="7344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CZ.1.07/…</a:t>
          </a:r>
          <a:endParaRPr lang="cs-CZ" sz="2000" kern="1200" dirty="0"/>
        </a:p>
      </dsp:txBody>
      <dsp:txXfrm>
        <a:off x="1728191" y="2203444"/>
        <a:ext cx="6408712" cy="7344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37545E-46C8-4769-BB13-17EECBA7FA2C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B202B6-D34E-4EFC-B23B-74B2349460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27416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8459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Prohlédni si jednotlivé obrázky a řekni</a:t>
            </a:r>
            <a:r>
              <a:rPr lang="cs-CZ" baseline="0" dirty="0" smtClean="0"/>
              <a:t> co na nich vidíš. Jak se nazývá toto roční období? </a:t>
            </a:r>
          </a:p>
          <a:p>
            <a:endParaRPr lang="cs-CZ" baseline="0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202B6-D34E-4EFC-B23B-74B234946001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60251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Jak se</a:t>
            </a:r>
            <a:r>
              <a:rPr lang="cs-CZ" baseline="0" dirty="0" smtClean="0"/>
              <a:t> jmenují měsíce roku, která jsou na obrázcích? Najdi správnou cestu. Podle čeho jsou měsíce pojmenovány?</a:t>
            </a:r>
          </a:p>
          <a:p>
            <a:r>
              <a:rPr lang="cs-CZ" baseline="0" dirty="0" smtClean="0"/>
              <a:t>Ostatní žáci mají tento list okopírovaný.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202B6-D34E-4EFC-B23B-74B234946001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027365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Která zvířata můžeš vidět u nás na podzim? Výběr</a:t>
            </a:r>
            <a:r>
              <a:rPr lang="cs-CZ" baseline="0" dirty="0" smtClean="0"/>
              <a:t> provedou kliknutím na obrázek. Jak se zvířata jmenují?</a:t>
            </a:r>
          </a:p>
          <a:p>
            <a:r>
              <a:rPr lang="cs-CZ" baseline="0" dirty="0" smtClean="0"/>
              <a:t>Žáci se střídají.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202B6-D34E-4EFC-B23B-74B234946001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424747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Pojmenuj ptáky</a:t>
            </a:r>
            <a:r>
              <a:rPr lang="cs-CZ" baseline="0" dirty="0" smtClean="0"/>
              <a:t> a zakroužkuj ty, kteří odlétají. Proč odlétají? Jaký je rozdíl mezi vlaštovkou a jiřičkou?</a:t>
            </a:r>
          </a:p>
          <a:p>
            <a:r>
              <a:rPr lang="cs-CZ" baseline="0" dirty="0" smtClean="0"/>
              <a:t>Ostatní žáci mají list okopírovaný.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202B6-D34E-4EFC-B23B-74B234946001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630318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Ukázka</a:t>
            </a:r>
            <a:r>
              <a:rPr lang="cs-CZ" baseline="0" dirty="0" smtClean="0"/>
              <a:t> hejna hus, která odlétají.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202B6-D34E-4EFC-B23B-74B234946001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2499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Hádanka: Mám čtyři</a:t>
            </a:r>
            <a:r>
              <a:rPr lang="cs-CZ" baseline="0" dirty="0" smtClean="0"/>
              <a:t> nohy, žádný rohy. Dupu, funím, pod listím si lenivím. Kdo jsem?  Kdo mne někdy viděl? Žáci společně dokreslí zvíře a vybarví.</a:t>
            </a:r>
          </a:p>
          <a:p>
            <a:r>
              <a:rPr lang="cs-CZ" baseline="0" dirty="0" smtClean="0"/>
              <a:t>Ostatní žáci mají okopírovaný list.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202B6-D34E-4EFC-B23B-74B234946001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742583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Nakresli zvíře, které můžeš na </a:t>
            </a:r>
            <a:r>
              <a:rPr lang="cs-CZ" smtClean="0"/>
              <a:t>podzim vidět.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B202B6-D34E-4EFC-B23B-74B234946001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38437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3962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57505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22693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9929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33727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3964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5318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75181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6690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8622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0289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0F4102-0EFE-49AD-99CC-2C10AC837B46}" type="datetimeFigureOut">
              <a:rPr lang="cs-CZ" smtClean="0"/>
              <a:pPr/>
              <a:t>27.9.2012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3C9B88-9CD5-470D-BA74-9207F3167B9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6009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audio" Target="../media/audio1.wav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audio" Target="../media/audio2.wav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118458384"/>
              </p:ext>
            </p:extLst>
          </p:nvPr>
        </p:nvGraphicFramePr>
        <p:xfrm>
          <a:off x="467544" y="476672"/>
          <a:ext cx="8136904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2035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/>
              <a:t>Prvouka pro </a:t>
            </a:r>
            <a:r>
              <a:rPr lang="cs-CZ" sz="4000" dirty="0" smtClean="0"/>
              <a:t>1. </a:t>
            </a:r>
            <a:r>
              <a:rPr lang="cs-CZ" sz="4000" smtClean="0"/>
              <a:t>ročník </a:t>
            </a:r>
            <a:r>
              <a:rPr lang="cs-CZ" sz="4000" dirty="0" smtClean="0"/>
              <a:t>ZŠ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Prezentace na interaktivní tabuli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Pomůcky: učebnice, okopírované pracovní listy uvedené v prezentaci, fotografie zvířat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Inovace – práce s interaktivní tabulí motivuje žáky, vybízí je k aktivitě</a:t>
            </a:r>
          </a:p>
          <a:p>
            <a:pPr>
              <a:buFont typeface="Wingdings" pitchFamily="2" charset="2"/>
              <a:buChar char="Ø"/>
            </a:pPr>
            <a:r>
              <a:rPr lang="cs-CZ" sz="4000" dirty="0" smtClean="0"/>
              <a:t>Metodické pokyny: spojování a přiřazování obrázků k textu, dokreslování, pozorování </a:t>
            </a:r>
            <a:endParaRPr lang="cs-CZ" sz="4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Člověk a jeho svět - Prvouka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7263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Skola\AppData\Local\Microsoft\Windows\Temporary Internet Files\Content.IE5\K0O7W0UI\MP900406723[1]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3528" y="189000"/>
            <a:ext cx="4050001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Skola\AppData\Local\Microsoft\Windows\Temporary Internet Files\Content.IE5\K0O7W0UI\MP900406987[1]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854716" y="3501008"/>
            <a:ext cx="4050000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Skola\AppData\Local\Microsoft\Windows\Temporary Internet Files\Content.IE5\DE4CGPLA\MP900401207[1]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831524" y="188640"/>
            <a:ext cx="4050000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C:\Users\Skola\AppData\Local\Microsoft\Windows\Temporary Internet Files\Content.IE5\S7687CZ2\MP900401112[1]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3528" y="3501008"/>
            <a:ext cx="4050000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54806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kola\AppData\Local\Microsoft\Windows\Temporary Internet Files\Content.IE5\K0O7W0UI\MP900406855[1]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771800" y="262607"/>
            <a:ext cx="3672408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kola\AppData\Local\Microsoft\Windows\Temporary Internet Files\Content.IE5\S7687CZ2\MP900411771[1]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660472" y="238200"/>
            <a:ext cx="2160000" cy="3080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Skola\AppData\Local\Microsoft\Windows\Temporary Internet Files\Content.IE5\DE4CGPLA\MP900289764[1]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2160000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Volný tvar 14"/>
          <p:cNvSpPr/>
          <p:nvPr/>
        </p:nvSpPr>
        <p:spPr>
          <a:xfrm>
            <a:off x="1267773" y="3629891"/>
            <a:ext cx="4025963" cy="2244436"/>
          </a:xfrm>
          <a:custGeom>
            <a:avLst/>
            <a:gdLst>
              <a:gd name="connsiteX0" fmla="*/ 145391 w 4025963"/>
              <a:gd name="connsiteY0" fmla="*/ 0 h 2244436"/>
              <a:gd name="connsiteX1" fmla="*/ 131536 w 4025963"/>
              <a:gd name="connsiteY1" fmla="*/ 374073 h 2244436"/>
              <a:gd name="connsiteX2" fmla="*/ 1544700 w 4025963"/>
              <a:gd name="connsiteY2" fmla="*/ 581891 h 2244436"/>
              <a:gd name="connsiteX3" fmla="*/ 3110263 w 4025963"/>
              <a:gd name="connsiteY3" fmla="*/ 235527 h 2244436"/>
              <a:gd name="connsiteX4" fmla="*/ 4024663 w 4025963"/>
              <a:gd name="connsiteY4" fmla="*/ 526473 h 2244436"/>
              <a:gd name="connsiteX5" fmla="*/ 3304227 w 4025963"/>
              <a:gd name="connsiteY5" fmla="*/ 1039091 h 2244436"/>
              <a:gd name="connsiteX6" fmla="*/ 2985572 w 4025963"/>
              <a:gd name="connsiteY6" fmla="*/ 720436 h 2244436"/>
              <a:gd name="connsiteX7" fmla="*/ 3082554 w 4025963"/>
              <a:gd name="connsiteY7" fmla="*/ 471054 h 2244436"/>
              <a:gd name="connsiteX8" fmla="*/ 3719863 w 4025963"/>
              <a:gd name="connsiteY8" fmla="*/ 609600 h 2244436"/>
              <a:gd name="connsiteX9" fmla="*/ 3830700 w 4025963"/>
              <a:gd name="connsiteY9" fmla="*/ 1136073 h 2244436"/>
              <a:gd name="connsiteX10" fmla="*/ 3706009 w 4025963"/>
              <a:gd name="connsiteY10" fmla="*/ 1399309 h 2244436"/>
              <a:gd name="connsiteX11" fmla="*/ 3248809 w 4025963"/>
              <a:gd name="connsiteY11" fmla="*/ 1482436 h 2244436"/>
              <a:gd name="connsiteX12" fmla="*/ 2708482 w 4025963"/>
              <a:gd name="connsiteY12" fmla="*/ 1357745 h 2244436"/>
              <a:gd name="connsiteX13" fmla="*/ 2265136 w 4025963"/>
              <a:gd name="connsiteY13" fmla="*/ 1371600 h 2244436"/>
              <a:gd name="connsiteX14" fmla="*/ 1932627 w 4025963"/>
              <a:gd name="connsiteY14" fmla="*/ 900545 h 2244436"/>
              <a:gd name="connsiteX15" fmla="*/ 1641682 w 4025963"/>
              <a:gd name="connsiteY15" fmla="*/ 180109 h 2244436"/>
              <a:gd name="connsiteX16" fmla="*/ 1045936 w 4025963"/>
              <a:gd name="connsiteY16" fmla="*/ 166254 h 2244436"/>
              <a:gd name="connsiteX17" fmla="*/ 810409 w 4025963"/>
              <a:gd name="connsiteY17" fmla="*/ 720436 h 2244436"/>
              <a:gd name="connsiteX18" fmla="*/ 935100 w 4025963"/>
              <a:gd name="connsiteY18" fmla="*/ 1191491 h 2244436"/>
              <a:gd name="connsiteX19" fmla="*/ 1364591 w 4025963"/>
              <a:gd name="connsiteY19" fmla="*/ 1620982 h 2244436"/>
              <a:gd name="connsiteX20" fmla="*/ 477900 w 4025963"/>
              <a:gd name="connsiteY20" fmla="*/ 2022764 h 2244436"/>
              <a:gd name="connsiteX21" fmla="*/ 270082 w 4025963"/>
              <a:gd name="connsiteY21" fmla="*/ 2244436 h 2244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025963" h="2244436">
                <a:moveTo>
                  <a:pt x="145391" y="0"/>
                </a:moveTo>
                <a:cubicBezTo>
                  <a:pt x="21854" y="138545"/>
                  <a:pt x="-101682" y="277091"/>
                  <a:pt x="131536" y="374073"/>
                </a:cubicBezTo>
                <a:cubicBezTo>
                  <a:pt x="364754" y="471055"/>
                  <a:pt x="1048246" y="604982"/>
                  <a:pt x="1544700" y="581891"/>
                </a:cubicBezTo>
                <a:cubicBezTo>
                  <a:pt x="2041154" y="558800"/>
                  <a:pt x="2696936" y="244763"/>
                  <a:pt x="3110263" y="235527"/>
                </a:cubicBezTo>
                <a:cubicBezTo>
                  <a:pt x="3523590" y="226291"/>
                  <a:pt x="3992336" y="392546"/>
                  <a:pt x="4024663" y="526473"/>
                </a:cubicBezTo>
                <a:cubicBezTo>
                  <a:pt x="4056990" y="660400"/>
                  <a:pt x="3477409" y="1006764"/>
                  <a:pt x="3304227" y="1039091"/>
                </a:cubicBezTo>
                <a:cubicBezTo>
                  <a:pt x="3131045" y="1071418"/>
                  <a:pt x="3022517" y="815109"/>
                  <a:pt x="2985572" y="720436"/>
                </a:cubicBezTo>
                <a:cubicBezTo>
                  <a:pt x="2948627" y="625763"/>
                  <a:pt x="2960172" y="489527"/>
                  <a:pt x="3082554" y="471054"/>
                </a:cubicBezTo>
                <a:cubicBezTo>
                  <a:pt x="3204936" y="452581"/>
                  <a:pt x="3595172" y="498764"/>
                  <a:pt x="3719863" y="609600"/>
                </a:cubicBezTo>
                <a:cubicBezTo>
                  <a:pt x="3844554" y="720437"/>
                  <a:pt x="3833009" y="1004455"/>
                  <a:pt x="3830700" y="1136073"/>
                </a:cubicBezTo>
                <a:cubicBezTo>
                  <a:pt x="3828391" y="1267691"/>
                  <a:pt x="3802991" y="1341582"/>
                  <a:pt x="3706009" y="1399309"/>
                </a:cubicBezTo>
                <a:cubicBezTo>
                  <a:pt x="3609027" y="1457036"/>
                  <a:pt x="3415063" y="1489363"/>
                  <a:pt x="3248809" y="1482436"/>
                </a:cubicBezTo>
                <a:cubicBezTo>
                  <a:pt x="3082555" y="1475509"/>
                  <a:pt x="2872428" y="1376218"/>
                  <a:pt x="2708482" y="1357745"/>
                </a:cubicBezTo>
                <a:cubicBezTo>
                  <a:pt x="2544537" y="1339272"/>
                  <a:pt x="2394445" y="1447800"/>
                  <a:pt x="2265136" y="1371600"/>
                </a:cubicBezTo>
                <a:cubicBezTo>
                  <a:pt x="2135827" y="1295400"/>
                  <a:pt x="2036536" y="1099127"/>
                  <a:pt x="1932627" y="900545"/>
                </a:cubicBezTo>
                <a:cubicBezTo>
                  <a:pt x="1828718" y="701963"/>
                  <a:pt x="1789464" y="302491"/>
                  <a:pt x="1641682" y="180109"/>
                </a:cubicBezTo>
                <a:cubicBezTo>
                  <a:pt x="1493900" y="57727"/>
                  <a:pt x="1184481" y="76200"/>
                  <a:pt x="1045936" y="166254"/>
                </a:cubicBezTo>
                <a:cubicBezTo>
                  <a:pt x="907391" y="256308"/>
                  <a:pt x="828882" y="549563"/>
                  <a:pt x="810409" y="720436"/>
                </a:cubicBezTo>
                <a:cubicBezTo>
                  <a:pt x="791936" y="891309"/>
                  <a:pt x="842736" y="1041400"/>
                  <a:pt x="935100" y="1191491"/>
                </a:cubicBezTo>
                <a:cubicBezTo>
                  <a:pt x="1027464" y="1341582"/>
                  <a:pt x="1440791" y="1482436"/>
                  <a:pt x="1364591" y="1620982"/>
                </a:cubicBezTo>
                <a:cubicBezTo>
                  <a:pt x="1288391" y="1759528"/>
                  <a:pt x="660318" y="1918855"/>
                  <a:pt x="477900" y="2022764"/>
                </a:cubicBezTo>
                <a:cubicBezTo>
                  <a:pt x="295482" y="2126673"/>
                  <a:pt x="282782" y="2185554"/>
                  <a:pt x="270082" y="2244436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olný tvar 15"/>
          <p:cNvSpPr/>
          <p:nvPr/>
        </p:nvSpPr>
        <p:spPr>
          <a:xfrm>
            <a:off x="3439809" y="2992582"/>
            <a:ext cx="4202990" cy="2937163"/>
          </a:xfrm>
          <a:custGeom>
            <a:avLst/>
            <a:gdLst>
              <a:gd name="connsiteX0" fmla="*/ 1049064 w 4202990"/>
              <a:gd name="connsiteY0" fmla="*/ 0 h 2937163"/>
              <a:gd name="connsiteX1" fmla="*/ 952082 w 4202990"/>
              <a:gd name="connsiteY1" fmla="*/ 443345 h 2937163"/>
              <a:gd name="connsiteX2" fmla="*/ 356336 w 4202990"/>
              <a:gd name="connsiteY2" fmla="*/ 498763 h 2937163"/>
              <a:gd name="connsiteX3" fmla="*/ 9973 w 4202990"/>
              <a:gd name="connsiteY3" fmla="*/ 734291 h 2937163"/>
              <a:gd name="connsiteX4" fmla="*/ 106955 w 4202990"/>
              <a:gd name="connsiteY4" fmla="*/ 1316182 h 2937163"/>
              <a:gd name="connsiteX5" fmla="*/ 245500 w 4202990"/>
              <a:gd name="connsiteY5" fmla="*/ 2050473 h 2937163"/>
              <a:gd name="connsiteX6" fmla="*/ 273209 w 4202990"/>
              <a:gd name="connsiteY6" fmla="*/ 2466109 h 2937163"/>
              <a:gd name="connsiteX7" fmla="*/ 1062918 w 4202990"/>
              <a:gd name="connsiteY7" fmla="*/ 2563091 h 2937163"/>
              <a:gd name="connsiteX8" fmla="*/ 1741791 w 4202990"/>
              <a:gd name="connsiteY8" fmla="*/ 2479963 h 2937163"/>
              <a:gd name="connsiteX9" fmla="*/ 2780882 w 4202990"/>
              <a:gd name="connsiteY9" fmla="*/ 2396836 h 2937163"/>
              <a:gd name="connsiteX10" fmla="*/ 3764555 w 4202990"/>
              <a:gd name="connsiteY10" fmla="*/ 2286000 h 2937163"/>
              <a:gd name="connsiteX11" fmla="*/ 4055500 w 4202990"/>
              <a:gd name="connsiteY11" fmla="*/ 1648691 h 2937163"/>
              <a:gd name="connsiteX12" fmla="*/ 3667573 w 4202990"/>
              <a:gd name="connsiteY12" fmla="*/ 1219200 h 2937163"/>
              <a:gd name="connsiteX13" fmla="*/ 3182664 w 4202990"/>
              <a:gd name="connsiteY13" fmla="*/ 1288473 h 2937163"/>
              <a:gd name="connsiteX14" fmla="*/ 2905573 w 4202990"/>
              <a:gd name="connsiteY14" fmla="*/ 1593273 h 2937163"/>
              <a:gd name="connsiteX15" fmla="*/ 3127246 w 4202990"/>
              <a:gd name="connsiteY15" fmla="*/ 1898073 h 2937163"/>
              <a:gd name="connsiteX16" fmla="*/ 3556736 w 4202990"/>
              <a:gd name="connsiteY16" fmla="*/ 2022763 h 2937163"/>
              <a:gd name="connsiteX17" fmla="*/ 3944664 w 4202990"/>
              <a:gd name="connsiteY17" fmla="*/ 2133600 h 2937163"/>
              <a:gd name="connsiteX18" fmla="*/ 4194046 w 4202990"/>
              <a:gd name="connsiteY18" fmla="*/ 2590800 h 2937163"/>
              <a:gd name="connsiteX19" fmla="*/ 3626009 w 4202990"/>
              <a:gd name="connsiteY19" fmla="*/ 2826327 h 2937163"/>
              <a:gd name="connsiteX20" fmla="*/ 2864009 w 4202990"/>
              <a:gd name="connsiteY20" fmla="*/ 2660073 h 2937163"/>
              <a:gd name="connsiteX21" fmla="*/ 2032736 w 4202990"/>
              <a:gd name="connsiteY21" fmla="*/ 2660073 h 2937163"/>
              <a:gd name="connsiteX22" fmla="*/ 827391 w 4202990"/>
              <a:gd name="connsiteY22" fmla="*/ 2757054 h 2937163"/>
              <a:gd name="connsiteX23" fmla="*/ 674991 w 4202990"/>
              <a:gd name="connsiteY23" fmla="*/ 2937163 h 2937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202990" h="2937163">
                <a:moveTo>
                  <a:pt x="1049064" y="0"/>
                </a:moveTo>
                <a:cubicBezTo>
                  <a:pt x="1058300" y="180109"/>
                  <a:pt x="1067537" y="360218"/>
                  <a:pt x="952082" y="443345"/>
                </a:cubicBezTo>
                <a:cubicBezTo>
                  <a:pt x="836627" y="526472"/>
                  <a:pt x="513354" y="450272"/>
                  <a:pt x="356336" y="498763"/>
                </a:cubicBezTo>
                <a:cubicBezTo>
                  <a:pt x="199318" y="547254"/>
                  <a:pt x="51536" y="598055"/>
                  <a:pt x="9973" y="734291"/>
                </a:cubicBezTo>
                <a:cubicBezTo>
                  <a:pt x="-31590" y="870527"/>
                  <a:pt x="67701" y="1096818"/>
                  <a:pt x="106955" y="1316182"/>
                </a:cubicBezTo>
                <a:cubicBezTo>
                  <a:pt x="146209" y="1535546"/>
                  <a:pt x="217791" y="1858819"/>
                  <a:pt x="245500" y="2050473"/>
                </a:cubicBezTo>
                <a:cubicBezTo>
                  <a:pt x="273209" y="2242128"/>
                  <a:pt x="136973" y="2380673"/>
                  <a:pt x="273209" y="2466109"/>
                </a:cubicBezTo>
                <a:cubicBezTo>
                  <a:pt x="409445" y="2551545"/>
                  <a:pt x="818154" y="2560782"/>
                  <a:pt x="1062918" y="2563091"/>
                </a:cubicBezTo>
                <a:cubicBezTo>
                  <a:pt x="1307682" y="2565400"/>
                  <a:pt x="1455464" y="2507672"/>
                  <a:pt x="1741791" y="2479963"/>
                </a:cubicBezTo>
                <a:cubicBezTo>
                  <a:pt x="2028118" y="2452254"/>
                  <a:pt x="2443755" y="2429163"/>
                  <a:pt x="2780882" y="2396836"/>
                </a:cubicBezTo>
                <a:cubicBezTo>
                  <a:pt x="3118009" y="2364509"/>
                  <a:pt x="3552119" y="2410691"/>
                  <a:pt x="3764555" y="2286000"/>
                </a:cubicBezTo>
                <a:cubicBezTo>
                  <a:pt x="3976991" y="2161309"/>
                  <a:pt x="4071664" y="1826491"/>
                  <a:pt x="4055500" y="1648691"/>
                </a:cubicBezTo>
                <a:cubicBezTo>
                  <a:pt x="4039336" y="1470891"/>
                  <a:pt x="3813046" y="1279236"/>
                  <a:pt x="3667573" y="1219200"/>
                </a:cubicBezTo>
                <a:cubicBezTo>
                  <a:pt x="3522100" y="1159164"/>
                  <a:pt x="3309664" y="1226128"/>
                  <a:pt x="3182664" y="1288473"/>
                </a:cubicBezTo>
                <a:cubicBezTo>
                  <a:pt x="3055664" y="1350819"/>
                  <a:pt x="2914809" y="1491673"/>
                  <a:pt x="2905573" y="1593273"/>
                </a:cubicBezTo>
                <a:cubicBezTo>
                  <a:pt x="2896337" y="1694873"/>
                  <a:pt x="3018719" y="1826491"/>
                  <a:pt x="3127246" y="1898073"/>
                </a:cubicBezTo>
                <a:cubicBezTo>
                  <a:pt x="3235773" y="1969655"/>
                  <a:pt x="3556736" y="2022763"/>
                  <a:pt x="3556736" y="2022763"/>
                </a:cubicBezTo>
                <a:cubicBezTo>
                  <a:pt x="3692972" y="2062017"/>
                  <a:pt x="3838446" y="2038927"/>
                  <a:pt x="3944664" y="2133600"/>
                </a:cubicBezTo>
                <a:cubicBezTo>
                  <a:pt x="4050882" y="2228273"/>
                  <a:pt x="4247155" y="2475346"/>
                  <a:pt x="4194046" y="2590800"/>
                </a:cubicBezTo>
                <a:cubicBezTo>
                  <a:pt x="4140937" y="2706254"/>
                  <a:pt x="3847682" y="2814782"/>
                  <a:pt x="3626009" y="2826327"/>
                </a:cubicBezTo>
                <a:cubicBezTo>
                  <a:pt x="3404336" y="2837872"/>
                  <a:pt x="3129554" y="2687782"/>
                  <a:pt x="2864009" y="2660073"/>
                </a:cubicBezTo>
                <a:cubicBezTo>
                  <a:pt x="2598464" y="2632364"/>
                  <a:pt x="2372172" y="2643910"/>
                  <a:pt x="2032736" y="2660073"/>
                </a:cubicBezTo>
                <a:cubicBezTo>
                  <a:pt x="1693300" y="2676236"/>
                  <a:pt x="1053682" y="2710872"/>
                  <a:pt x="827391" y="2757054"/>
                </a:cubicBezTo>
                <a:cubicBezTo>
                  <a:pt x="601100" y="2803236"/>
                  <a:pt x="638045" y="2870199"/>
                  <a:pt x="674991" y="2937163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Volný tvar 16"/>
          <p:cNvSpPr/>
          <p:nvPr/>
        </p:nvSpPr>
        <p:spPr>
          <a:xfrm>
            <a:off x="5412567" y="3200335"/>
            <a:ext cx="3322140" cy="2743265"/>
          </a:xfrm>
          <a:custGeom>
            <a:avLst/>
            <a:gdLst>
              <a:gd name="connsiteX0" fmla="*/ 2359833 w 3322140"/>
              <a:gd name="connsiteY0" fmla="*/ 194029 h 2743265"/>
              <a:gd name="connsiteX1" fmla="*/ 2248997 w 3322140"/>
              <a:gd name="connsiteY1" fmla="*/ 484974 h 2743265"/>
              <a:gd name="connsiteX2" fmla="*/ 1431578 w 3322140"/>
              <a:gd name="connsiteY2" fmla="*/ 512683 h 2743265"/>
              <a:gd name="connsiteX3" fmla="*/ 517178 w 3322140"/>
              <a:gd name="connsiteY3" fmla="*/ 346429 h 2743265"/>
              <a:gd name="connsiteX4" fmla="*/ 226233 w 3322140"/>
              <a:gd name="connsiteY4" fmla="*/ 1039156 h 2743265"/>
              <a:gd name="connsiteX5" fmla="*/ 337069 w 3322140"/>
              <a:gd name="connsiteY5" fmla="*/ 1537920 h 2743265"/>
              <a:gd name="connsiteX6" fmla="*/ 586451 w 3322140"/>
              <a:gd name="connsiteY6" fmla="*/ 1371665 h 2743265"/>
              <a:gd name="connsiteX7" fmla="*/ 517178 w 3322140"/>
              <a:gd name="connsiteY7" fmla="*/ 1025301 h 2743265"/>
              <a:gd name="connsiteX8" fmla="*/ 4560 w 3322140"/>
              <a:gd name="connsiteY8" fmla="*/ 415701 h 2743265"/>
              <a:gd name="connsiteX9" fmla="*/ 309360 w 3322140"/>
              <a:gd name="connsiteY9" fmla="*/ 65 h 2743265"/>
              <a:gd name="connsiteX10" fmla="*/ 1029797 w 3322140"/>
              <a:gd name="connsiteY10" fmla="*/ 387992 h 2743265"/>
              <a:gd name="connsiteX11" fmla="*/ 1015942 w 3322140"/>
              <a:gd name="connsiteY11" fmla="*/ 900610 h 2743265"/>
              <a:gd name="connsiteX12" fmla="*/ 780415 w 3322140"/>
              <a:gd name="connsiteY12" fmla="*/ 1621047 h 2743265"/>
              <a:gd name="connsiteX13" fmla="*/ 461760 w 3322140"/>
              <a:gd name="connsiteY13" fmla="*/ 1898138 h 2743265"/>
              <a:gd name="connsiteX14" fmla="*/ 1625542 w 3322140"/>
              <a:gd name="connsiteY14" fmla="*/ 2244501 h 2743265"/>
              <a:gd name="connsiteX15" fmla="*/ 2373688 w 3322140"/>
              <a:gd name="connsiteY15" fmla="*/ 2563156 h 2743265"/>
              <a:gd name="connsiteX16" fmla="*/ 2539942 w 3322140"/>
              <a:gd name="connsiteY16" fmla="*/ 1676465 h 2743265"/>
              <a:gd name="connsiteX17" fmla="*/ 2207433 w 3322140"/>
              <a:gd name="connsiteY17" fmla="*/ 969883 h 2743265"/>
              <a:gd name="connsiteX18" fmla="*/ 3107978 w 3322140"/>
              <a:gd name="connsiteY18" fmla="*/ 831338 h 2743265"/>
              <a:gd name="connsiteX19" fmla="*/ 3066415 w 3322140"/>
              <a:gd name="connsiteY19" fmla="*/ 1704174 h 2743265"/>
              <a:gd name="connsiteX20" fmla="*/ 2775469 w 3322140"/>
              <a:gd name="connsiteY20" fmla="*/ 1413229 h 2743265"/>
              <a:gd name="connsiteX21" fmla="*/ 3024851 w 3322140"/>
              <a:gd name="connsiteY21" fmla="*/ 1302392 h 2743265"/>
              <a:gd name="connsiteX22" fmla="*/ 3315797 w 3322140"/>
              <a:gd name="connsiteY22" fmla="*/ 1399374 h 2743265"/>
              <a:gd name="connsiteX23" fmla="*/ 3204960 w 3322140"/>
              <a:gd name="connsiteY23" fmla="*/ 1939701 h 2743265"/>
              <a:gd name="connsiteX24" fmla="*/ 2969433 w 3322140"/>
              <a:gd name="connsiteY24" fmla="*/ 2119810 h 2743265"/>
              <a:gd name="connsiteX25" fmla="*/ 2817033 w 3322140"/>
              <a:gd name="connsiteY25" fmla="*/ 2466174 h 2743265"/>
              <a:gd name="connsiteX26" fmla="*/ 2415251 w 3322140"/>
              <a:gd name="connsiteY26" fmla="*/ 2743265 h 2743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322140" h="2743265">
                <a:moveTo>
                  <a:pt x="2359833" y="194029"/>
                </a:moveTo>
                <a:cubicBezTo>
                  <a:pt x="2381769" y="312947"/>
                  <a:pt x="2403706" y="431865"/>
                  <a:pt x="2248997" y="484974"/>
                </a:cubicBezTo>
                <a:cubicBezTo>
                  <a:pt x="2094288" y="538083"/>
                  <a:pt x="1720215" y="535774"/>
                  <a:pt x="1431578" y="512683"/>
                </a:cubicBezTo>
                <a:cubicBezTo>
                  <a:pt x="1142941" y="489592"/>
                  <a:pt x="718069" y="258684"/>
                  <a:pt x="517178" y="346429"/>
                </a:cubicBezTo>
                <a:cubicBezTo>
                  <a:pt x="316287" y="434174"/>
                  <a:pt x="256251" y="840574"/>
                  <a:pt x="226233" y="1039156"/>
                </a:cubicBezTo>
                <a:cubicBezTo>
                  <a:pt x="196215" y="1237738"/>
                  <a:pt x="277033" y="1482502"/>
                  <a:pt x="337069" y="1537920"/>
                </a:cubicBezTo>
                <a:cubicBezTo>
                  <a:pt x="397105" y="1593338"/>
                  <a:pt x="556433" y="1457101"/>
                  <a:pt x="586451" y="1371665"/>
                </a:cubicBezTo>
                <a:cubicBezTo>
                  <a:pt x="616469" y="1286229"/>
                  <a:pt x="614160" y="1184628"/>
                  <a:pt x="517178" y="1025301"/>
                </a:cubicBezTo>
                <a:cubicBezTo>
                  <a:pt x="420196" y="865974"/>
                  <a:pt x="39196" y="586574"/>
                  <a:pt x="4560" y="415701"/>
                </a:cubicBezTo>
                <a:cubicBezTo>
                  <a:pt x="-30076" y="244828"/>
                  <a:pt x="138487" y="4683"/>
                  <a:pt x="309360" y="65"/>
                </a:cubicBezTo>
                <a:cubicBezTo>
                  <a:pt x="480233" y="-4553"/>
                  <a:pt x="912033" y="237901"/>
                  <a:pt x="1029797" y="387992"/>
                </a:cubicBezTo>
                <a:cubicBezTo>
                  <a:pt x="1147561" y="538083"/>
                  <a:pt x="1057506" y="695101"/>
                  <a:pt x="1015942" y="900610"/>
                </a:cubicBezTo>
                <a:cubicBezTo>
                  <a:pt x="974378" y="1106119"/>
                  <a:pt x="872779" y="1454792"/>
                  <a:pt x="780415" y="1621047"/>
                </a:cubicBezTo>
                <a:cubicBezTo>
                  <a:pt x="688051" y="1787302"/>
                  <a:pt x="320905" y="1794229"/>
                  <a:pt x="461760" y="1898138"/>
                </a:cubicBezTo>
                <a:cubicBezTo>
                  <a:pt x="602614" y="2002047"/>
                  <a:pt x="1306887" y="2133665"/>
                  <a:pt x="1625542" y="2244501"/>
                </a:cubicBezTo>
                <a:cubicBezTo>
                  <a:pt x="1944197" y="2355337"/>
                  <a:pt x="2221288" y="2657829"/>
                  <a:pt x="2373688" y="2563156"/>
                </a:cubicBezTo>
                <a:cubicBezTo>
                  <a:pt x="2526088" y="2468483"/>
                  <a:pt x="2567651" y="1942010"/>
                  <a:pt x="2539942" y="1676465"/>
                </a:cubicBezTo>
                <a:cubicBezTo>
                  <a:pt x="2512233" y="1410920"/>
                  <a:pt x="2112760" y="1110737"/>
                  <a:pt x="2207433" y="969883"/>
                </a:cubicBezTo>
                <a:cubicBezTo>
                  <a:pt x="2302106" y="829029"/>
                  <a:pt x="2964814" y="708956"/>
                  <a:pt x="3107978" y="831338"/>
                </a:cubicBezTo>
                <a:cubicBezTo>
                  <a:pt x="3251142" y="953720"/>
                  <a:pt x="3121833" y="1607192"/>
                  <a:pt x="3066415" y="1704174"/>
                </a:cubicBezTo>
                <a:cubicBezTo>
                  <a:pt x="3010997" y="1801156"/>
                  <a:pt x="2782396" y="1480193"/>
                  <a:pt x="2775469" y="1413229"/>
                </a:cubicBezTo>
                <a:cubicBezTo>
                  <a:pt x="2768542" y="1346265"/>
                  <a:pt x="2934796" y="1304701"/>
                  <a:pt x="3024851" y="1302392"/>
                </a:cubicBezTo>
                <a:cubicBezTo>
                  <a:pt x="3114906" y="1300083"/>
                  <a:pt x="3285779" y="1293156"/>
                  <a:pt x="3315797" y="1399374"/>
                </a:cubicBezTo>
                <a:cubicBezTo>
                  <a:pt x="3345815" y="1505592"/>
                  <a:pt x="3262687" y="1819628"/>
                  <a:pt x="3204960" y="1939701"/>
                </a:cubicBezTo>
                <a:cubicBezTo>
                  <a:pt x="3147233" y="2059774"/>
                  <a:pt x="3034088" y="2032064"/>
                  <a:pt x="2969433" y="2119810"/>
                </a:cubicBezTo>
                <a:cubicBezTo>
                  <a:pt x="2904778" y="2207556"/>
                  <a:pt x="2909397" y="2362265"/>
                  <a:pt x="2817033" y="2466174"/>
                </a:cubicBezTo>
                <a:cubicBezTo>
                  <a:pt x="2724669" y="2570083"/>
                  <a:pt x="2569960" y="2656674"/>
                  <a:pt x="2415251" y="2743265"/>
                </a:cubicBezTo>
              </a:path>
            </a:pathLst>
          </a:cu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961550" y="6093296"/>
            <a:ext cx="11621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ZÁŘÍ</a:t>
            </a:r>
            <a:endParaRPr lang="cs-CZ" sz="4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419872" y="6093296"/>
            <a:ext cx="13676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ŘÍJEN</a:t>
            </a:r>
            <a:endParaRPr lang="cs-CZ" sz="40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660232" y="6093296"/>
            <a:ext cx="22325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LISTOPAD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xmlns="" val="22735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kola\AppData\Local\Microsoft\Windows\Temporary Internet Files\Content.IE5\K0O7W0UI\MP900180711[1]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491880" y="4526276"/>
            <a:ext cx="3015228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Skola\AppData\Local\Microsoft\Windows\Temporary Internet Files\Content.IE5\K0O7W0UI\MP900180518[1]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876256" y="260648"/>
            <a:ext cx="1980000" cy="3134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Skola\AppData\Local\Microsoft\Windows\Temporary Internet Files\Content.IE5\S7687CZ2\MP900427751[1]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909125" y="3602435"/>
            <a:ext cx="1980000" cy="2908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Skola\AppData\Local\Microsoft\Windows\Temporary Internet Files\Content.IE5\AM1I8PN9\MP900180718[1]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3528" y="2348880"/>
            <a:ext cx="3015229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Skola\AppData\Local\Microsoft\Windows\Temporary Internet Files\Content.IE5\DE4CGPLA\MP900407176[1].jp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3528" y="4509120"/>
            <a:ext cx="2971161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Skola\AppData\Local\Microsoft\Windows\Temporary Internet Files\Content.IE5\DE4CGPLA\MP900438589[1].jpg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23528" y="146011"/>
            <a:ext cx="2974248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Skola\AppData\Local\Microsoft\Windows\Temporary Internet Files\Content.IE5\K0O7W0UI\MP900407217[1].jpg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635896" y="235400"/>
            <a:ext cx="2971161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Skola\AppData\Local\Microsoft\Windows\Temporary Internet Files\Content.IE5\DE4CGPLA\MP900262965[1].jpg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017744" y="2405212"/>
            <a:ext cx="1963500" cy="19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15458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0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70000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20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20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000" tmFilter="0, 0; .2, .5; .8, .5; 1, 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500" autoRev="1" fill="hold"/>
                                        <p:tgtEl>
                                          <p:spTgt spid="20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20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0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0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20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Skola\AppData\Local\Microsoft\Windows\Temporary Internet Files\Content.IE5\DE4CGPLA\MC900052616[1].wmf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059832" y="3613540"/>
            <a:ext cx="2468248" cy="2263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kola\AppData\Local\Microsoft\Windows\Temporary Internet Files\Content.IE5\DE4CGPLA\MC900083980[1].wmf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57707" y="3585146"/>
            <a:ext cx="1954053" cy="2580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kola\AppData\Local\Microsoft\Windows\Temporary Internet Files\Content.IE5\S7687CZ2\MC900083912[1].wmf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753084" y="4365104"/>
            <a:ext cx="3168352" cy="1537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Skola\AppData\Local\Microsoft\Windows\Temporary Internet Files\Content.IE5\AM1I8PN9\MC900109355[1].wmf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796136" y="507391"/>
            <a:ext cx="3086028" cy="270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Skola\AppData\Local\Microsoft\Windows\Temporary Internet Files\Content.IE5\AM1I8PN9\MC900109229[1].wmf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39552" y="981550"/>
            <a:ext cx="1731821" cy="2087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Skola\AppData\Local\Microsoft\Windows\Temporary Internet Files\Content.IE5\S7687CZ2\MC900083946[1].wmf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2195736" y="223130"/>
            <a:ext cx="3488901" cy="2842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02747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kola\AppData\Local\Microsoft\Windows\Temporary Internet Files\Content.IE5\AM1I8PN9\MP900428006[2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9193" y="188640"/>
            <a:ext cx="9034189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7584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 rot="16200000" flipH="1" flipV="1">
            <a:off x="3823326" y="1309606"/>
            <a:ext cx="6858470" cy="4184492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8244408" y="6381328"/>
            <a:ext cx="7128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3311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19356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400" dirty="0" smtClean="0"/>
              <a:t>Citace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Fotografie: </a:t>
            </a:r>
            <a:r>
              <a:rPr lang="cs-CZ" dirty="0">
                <a:hlinkClick r:id="rId2"/>
              </a:rPr>
              <a:t>www.ofice.microsoft.com</a:t>
            </a:r>
            <a:endParaRPr lang="cs-CZ" dirty="0"/>
          </a:p>
          <a:p>
            <a:r>
              <a:rPr lang="cs-CZ" dirty="0" smtClean="0"/>
              <a:t>Obr. 1: archiv autora</a:t>
            </a:r>
          </a:p>
        </p:txBody>
      </p:sp>
    </p:spTree>
    <p:extLst>
      <p:ext uri="{BB962C8B-B14F-4D97-AF65-F5344CB8AC3E}">
        <p14:creationId xmlns:p14="http://schemas.microsoft.com/office/powerpoint/2010/main" xmlns="" val="51773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505</TotalTime>
  <Words>261</Words>
  <Application>Microsoft Office PowerPoint</Application>
  <PresentationFormat>Předvádění na obrazovce (4:3)</PresentationFormat>
  <Paragraphs>39</Paragraphs>
  <Slides>10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Administrator</cp:lastModifiedBy>
  <cp:revision>41</cp:revision>
  <dcterms:created xsi:type="dcterms:W3CDTF">2012-01-28T20:25:19Z</dcterms:created>
  <dcterms:modified xsi:type="dcterms:W3CDTF">2012-09-27T18:39:04Z</dcterms:modified>
</cp:coreProperties>
</file>