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1" r:id="rId2"/>
    <p:sldId id="262" r:id="rId3"/>
    <p:sldId id="260" r:id="rId4"/>
    <p:sldId id="256" r:id="rId5"/>
    <p:sldId id="257" r:id="rId6"/>
    <p:sldId id="258" r:id="rId7"/>
    <p:sldId id="259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Erika Hovorková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VY_32_INOVACE_02_Podzim v ovocném sadu_1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CZ.1.07/1.4.00/21.2004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4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B340602A-63DE-4E1E-AE7D-1BF838894F80}" type="pres">
      <dgm:prSet presAssocID="{D8197B8C-B260-4A16-BDF4-0947B075E274}" presName="vertSpace3" presStyleLbl="node1" presStyleIdx="1" presStyleCnt="4"/>
      <dgm:spPr/>
    </dgm:pt>
    <dgm:pt modelId="{3024726A-57AE-4AFC-9723-A526DCC56990}" type="pres">
      <dgm:prSet presAssocID="{D8197B8C-B260-4A16-BDF4-0947B075E274}" presName="circle3" presStyleLbl="node1" presStyleIdx="2" presStyleCnt="4"/>
      <dgm:spPr/>
    </dgm:pt>
    <dgm:pt modelId="{E632F17C-588E-4513-B5B0-E3A25884288E}" type="pres">
      <dgm:prSet presAssocID="{D8197B8C-B260-4A16-BDF4-0947B075E274}" presName="rect3" presStyleLbl="alignAcc1" presStyleIdx="2" presStyleCnt="4"/>
      <dgm:spPr/>
      <dgm:t>
        <a:bodyPr/>
        <a:lstStyle/>
        <a:p>
          <a:endParaRPr lang="cs-CZ"/>
        </a:p>
      </dgm:t>
    </dgm:pt>
    <dgm:pt modelId="{0067B3B6-CC6E-4FEA-934A-B260CCD88713}" type="pres">
      <dgm:prSet presAssocID="{4C35D32F-0EAB-4CD7-82EE-45574DC2A586}" presName="vertSpace4" presStyleLbl="node1" presStyleIdx="2" presStyleCnt="4"/>
      <dgm:spPr/>
    </dgm:pt>
    <dgm:pt modelId="{7C586B55-94D6-4E48-9045-89BD65D2E277}" type="pres">
      <dgm:prSet presAssocID="{4C35D32F-0EAB-4CD7-82EE-45574DC2A586}" presName="circle4" presStyleLbl="node1" presStyleIdx="3" presStyleCnt="4"/>
      <dgm:spPr/>
    </dgm:pt>
    <dgm:pt modelId="{00691753-22B7-4C53-A077-CBC858064A16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148F93-7DA0-4E0D-95F4-8472B341DEC4}" type="pres">
      <dgm:prSet presAssocID="{D8197B8C-B260-4A16-BDF4-0947B075E274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B473E7-08E4-4C34-9685-F270398857C7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2DA1AD9-9A4F-4047-AC37-4A76B848B1FB}" type="presOf" srcId="{4C35D32F-0EAB-4CD7-82EE-45574DC2A586}" destId="{00691753-22B7-4C53-A077-CBC858064A16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901BEEF-C19E-465E-AE80-58D19D88987D}" type="presOf" srcId="{4C35D32F-0EAB-4CD7-82EE-45574DC2A586}" destId="{67B473E7-08E4-4C34-9685-F270398857C7}" srcOrd="1" destOrd="0" presId="urn:microsoft.com/office/officeart/2005/8/layout/target3"/>
    <dgm:cxn modelId="{49CCA00A-8F5F-4F3D-94E1-8F6A9C33F06B}" type="presOf" srcId="{D8197B8C-B260-4A16-BDF4-0947B075E274}" destId="{E632F17C-588E-4513-B5B0-E3A25884288E}" srcOrd="0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E386D485-4BA2-43DA-BBF3-689D9D520656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2" destOrd="0" parTransId="{51C5993D-B262-45E6-B66E-76BC9D6D883D}" sibTransId="{1AEC7F05-E0FE-459C-BD47-224AC9D7BEE4}"/>
    <dgm:cxn modelId="{9A439D0A-0F0C-4A82-A601-10C6D7118B8B}" type="presOf" srcId="{D1D4F407-5343-4D3F-B5B9-D407B03CAEB4}" destId="{AED2198E-93D5-4001-81B4-73124B309672}" srcOrd="1" destOrd="0" presId="urn:microsoft.com/office/officeart/2005/8/layout/target3"/>
    <dgm:cxn modelId="{01866B8D-03CA-4145-9196-B9DF16E32751}" type="presOf" srcId="{D8197B8C-B260-4A16-BDF4-0947B075E274}" destId="{CC148F93-7DA0-4E0D-95F4-8472B341DEC4}" srcOrd="1" destOrd="0" presId="urn:microsoft.com/office/officeart/2005/8/layout/target3"/>
    <dgm:cxn modelId="{0D7EC414-C1DA-4B65-983F-4C756240354C}" type="presOf" srcId="{D1B46980-6531-4606-95E6-44980827E919}" destId="{2BE915AB-18AA-4053-B92C-3BFC9ED204BB}" srcOrd="1" destOrd="0" presId="urn:microsoft.com/office/officeart/2005/8/layout/target3"/>
    <dgm:cxn modelId="{70F4E36A-89CF-4294-A48D-B5DC1F1EAB2F}" type="presOf" srcId="{D1B46980-6531-4606-95E6-44980827E919}" destId="{6140AFEC-043D-4C43-A2F9-D0F5331DF3A3}" srcOrd="0" destOrd="0" presId="urn:microsoft.com/office/officeart/2005/8/layout/target3"/>
    <dgm:cxn modelId="{D2BDD437-402F-44B2-85FE-F964CBBE912E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EF44726-87D0-4EAC-8056-4E2318C53EFF}" type="presParOf" srcId="{333A1088-737F-45CB-B68E-254E46348037}" destId="{F5ABB229-8D3B-4694-996A-96F23CF14429}" srcOrd="0" destOrd="0" presId="urn:microsoft.com/office/officeart/2005/8/layout/target3"/>
    <dgm:cxn modelId="{6ABC9D05-7856-45F7-9766-EA4BEAB27245}" type="presParOf" srcId="{333A1088-737F-45CB-B68E-254E46348037}" destId="{F41139FD-01EE-4571-8B17-4FB00FC51163}" srcOrd="1" destOrd="0" presId="urn:microsoft.com/office/officeart/2005/8/layout/target3"/>
    <dgm:cxn modelId="{6EFA1920-78A8-4B55-A5D8-B2DE4A36229F}" type="presParOf" srcId="{333A1088-737F-45CB-B68E-254E46348037}" destId="{D005CE8C-CC26-4C3E-AC11-E15060ECD759}" srcOrd="2" destOrd="0" presId="urn:microsoft.com/office/officeart/2005/8/layout/target3"/>
    <dgm:cxn modelId="{36DA2CF1-8C14-4E8A-A6B2-F1E488EC0D7C}" type="presParOf" srcId="{333A1088-737F-45CB-B68E-254E46348037}" destId="{2C702D82-9B77-49B7-9568-BB8EB47C3372}" srcOrd="3" destOrd="0" presId="urn:microsoft.com/office/officeart/2005/8/layout/target3"/>
    <dgm:cxn modelId="{20DE5A77-F537-4D1B-A846-173E01900CC1}" type="presParOf" srcId="{333A1088-737F-45CB-B68E-254E46348037}" destId="{A52A0455-90FF-4808-ABD0-F02540D31D5A}" srcOrd="4" destOrd="0" presId="urn:microsoft.com/office/officeart/2005/8/layout/target3"/>
    <dgm:cxn modelId="{4467801B-C2B4-4710-90D5-5C3798BD0D6F}" type="presParOf" srcId="{333A1088-737F-45CB-B68E-254E46348037}" destId="{6140AFEC-043D-4C43-A2F9-D0F5331DF3A3}" srcOrd="5" destOrd="0" presId="urn:microsoft.com/office/officeart/2005/8/layout/target3"/>
    <dgm:cxn modelId="{3C124172-1A4B-437E-BA08-FDA813A357E0}" type="presParOf" srcId="{333A1088-737F-45CB-B68E-254E46348037}" destId="{B340602A-63DE-4E1E-AE7D-1BF838894F80}" srcOrd="6" destOrd="0" presId="urn:microsoft.com/office/officeart/2005/8/layout/target3"/>
    <dgm:cxn modelId="{99706923-C311-4C2C-AD85-36D486EBC161}" type="presParOf" srcId="{333A1088-737F-45CB-B68E-254E46348037}" destId="{3024726A-57AE-4AFC-9723-A526DCC56990}" srcOrd="7" destOrd="0" presId="urn:microsoft.com/office/officeart/2005/8/layout/target3"/>
    <dgm:cxn modelId="{DECD33E5-E9CC-4850-897F-32C01D84FDF1}" type="presParOf" srcId="{333A1088-737F-45CB-B68E-254E46348037}" destId="{E632F17C-588E-4513-B5B0-E3A25884288E}" srcOrd="8" destOrd="0" presId="urn:microsoft.com/office/officeart/2005/8/layout/target3"/>
    <dgm:cxn modelId="{E2BBEF0C-FEF4-4485-BD80-C4E300A57F1B}" type="presParOf" srcId="{333A1088-737F-45CB-B68E-254E46348037}" destId="{0067B3B6-CC6E-4FEA-934A-B260CCD88713}" srcOrd="9" destOrd="0" presId="urn:microsoft.com/office/officeart/2005/8/layout/target3"/>
    <dgm:cxn modelId="{F70B42C8-2BF2-4BC0-8CA8-A01C859A5368}" type="presParOf" srcId="{333A1088-737F-45CB-B68E-254E46348037}" destId="{7C586B55-94D6-4E48-9045-89BD65D2E277}" srcOrd="10" destOrd="0" presId="urn:microsoft.com/office/officeart/2005/8/layout/target3"/>
    <dgm:cxn modelId="{2CC4B311-78E4-49DB-A4AB-FB832DEC816A}" type="presParOf" srcId="{333A1088-737F-45CB-B68E-254E46348037}" destId="{00691753-22B7-4C53-A077-CBC858064A16}" srcOrd="11" destOrd="0" presId="urn:microsoft.com/office/officeart/2005/8/layout/target3"/>
    <dgm:cxn modelId="{E4A3A772-DB7A-4A74-B6F0-DFE2CA4C8A10}" type="presParOf" srcId="{333A1088-737F-45CB-B68E-254E46348037}" destId="{AED2198E-93D5-4001-81B4-73124B309672}" srcOrd="12" destOrd="0" presId="urn:microsoft.com/office/officeart/2005/8/layout/target3"/>
    <dgm:cxn modelId="{C7281B12-B2F0-4285-8F1F-AEBF2EFBE1FF}" type="presParOf" srcId="{333A1088-737F-45CB-B68E-254E46348037}" destId="{2BE915AB-18AA-4053-B92C-3BFC9ED204BB}" srcOrd="13" destOrd="0" presId="urn:microsoft.com/office/officeart/2005/8/layout/target3"/>
    <dgm:cxn modelId="{01C71BEA-B656-4A35-AB9B-826EB71DAD7D}" type="presParOf" srcId="{333A1088-737F-45CB-B68E-254E46348037}" destId="{CC148F93-7DA0-4E0D-95F4-8472B341DEC4}" srcOrd="14" destOrd="0" presId="urn:microsoft.com/office/officeart/2005/8/layout/target3"/>
    <dgm:cxn modelId="{89D40724-AD4D-4C3F-927F-C0C7E8DAADA2}" type="presParOf" srcId="{333A1088-737F-45CB-B68E-254E46348037}" destId="{67B473E7-08E4-4C34-9685-F270398857C7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456383" cy="34563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12554" y="0"/>
          <a:ext cx="6408712" cy="34563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12554" y="0"/>
        <a:ext cx="6408712" cy="734481"/>
      </dsp:txXfrm>
    </dsp:sp>
    <dsp:sp modelId="{A52A0455-90FF-4808-ABD0-F02540D31D5A}">
      <dsp:nvSpPr>
        <dsp:cNvPr id="0" name=""/>
        <dsp:cNvSpPr/>
      </dsp:nvSpPr>
      <dsp:spPr>
        <a:xfrm>
          <a:off x="453650" y="734481"/>
          <a:ext cx="2549083" cy="25490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28191" y="734481"/>
          <a:ext cx="6408712" cy="25490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Erika Hovorková</a:t>
          </a:r>
          <a:endParaRPr lang="cs-CZ" sz="2000" kern="1200" dirty="0"/>
        </a:p>
      </dsp:txBody>
      <dsp:txXfrm>
        <a:off x="1728191" y="734481"/>
        <a:ext cx="6408712" cy="734481"/>
      </dsp:txXfrm>
    </dsp:sp>
    <dsp:sp modelId="{3024726A-57AE-4AFC-9723-A526DCC56990}">
      <dsp:nvSpPr>
        <dsp:cNvPr id="0" name=""/>
        <dsp:cNvSpPr/>
      </dsp:nvSpPr>
      <dsp:spPr>
        <a:xfrm>
          <a:off x="907300" y="1468963"/>
          <a:ext cx="1641782" cy="164178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632F17C-588E-4513-B5B0-E3A25884288E}">
      <dsp:nvSpPr>
        <dsp:cNvPr id="0" name=""/>
        <dsp:cNvSpPr/>
      </dsp:nvSpPr>
      <dsp:spPr>
        <a:xfrm>
          <a:off x="1728191" y="1468963"/>
          <a:ext cx="6408712" cy="16417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VY_32_INOVACE_02_Podzim v ovocném sadu_1</a:t>
          </a:r>
          <a:endParaRPr lang="cs-CZ" sz="2000" kern="1200" dirty="0"/>
        </a:p>
      </dsp:txBody>
      <dsp:txXfrm>
        <a:off x="1728191" y="1468963"/>
        <a:ext cx="6408712" cy="734481"/>
      </dsp:txXfrm>
    </dsp:sp>
    <dsp:sp modelId="{7C586B55-94D6-4E48-9045-89BD65D2E277}">
      <dsp:nvSpPr>
        <dsp:cNvPr id="0" name=""/>
        <dsp:cNvSpPr/>
      </dsp:nvSpPr>
      <dsp:spPr>
        <a:xfrm>
          <a:off x="1360951" y="2203444"/>
          <a:ext cx="734481" cy="73448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691753-22B7-4C53-A077-CBC858064A16}">
      <dsp:nvSpPr>
        <dsp:cNvPr id="0" name=""/>
        <dsp:cNvSpPr/>
      </dsp:nvSpPr>
      <dsp:spPr>
        <a:xfrm>
          <a:off x="1728191" y="2203444"/>
          <a:ext cx="6408712" cy="7344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CZ.1.07/1.4.00/21.2004</a:t>
          </a:r>
          <a:endParaRPr lang="cs-CZ" sz="2000" kern="1200" dirty="0"/>
        </a:p>
      </dsp:txBody>
      <dsp:txXfrm>
        <a:off x="1728191" y="2203444"/>
        <a:ext cx="6408712" cy="7344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7B0CA1-D7D2-45FA-8382-1F702EFC06EA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26EAB4-8BF1-49B0-A6E7-89D6A43740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80352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8459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Co</a:t>
            </a:r>
            <a:r>
              <a:rPr lang="cs-CZ" baseline="0" dirty="0" smtClean="0"/>
              <a:t> potřebujeme v sadě? Do políček napiš první písmeno daného předmětu.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26EAB4-8BF1-49B0-A6E7-89D6A43740C7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6098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Jak</a:t>
            </a:r>
            <a:r>
              <a:rPr lang="cs-CZ" baseline="0" dirty="0" smtClean="0"/>
              <a:t> se jmenuje ovoce na jednotlivých obrázcích? Přiřaď (přesuň) k nim správný název.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26EAB4-8BF1-49B0-A6E7-89D6A43740C7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7252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Pojmenuj</a:t>
            </a:r>
            <a:r>
              <a:rPr lang="cs-CZ" baseline="0" dirty="0" smtClean="0"/>
              <a:t> jednotlivé obrázky. Přiřaď (přesuň) k nim správný název. Prohlédni si obrázky v učebnici.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26EAB4-8BF1-49B0-A6E7-89D6A43740C7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0598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Prohlédni</a:t>
            </a:r>
            <a:r>
              <a:rPr lang="cs-CZ" baseline="0" dirty="0" smtClean="0"/>
              <a:t> si všechny obrázky. Do čeho natrháš podzimní ovoce? Okénko nad obrázkem vybarvi červenou barvou. Ostatní vybarvi modře. K čemu se používají ostatní předměty.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26EAB4-8BF1-49B0-A6E7-89D6A43740C7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5818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Co</a:t>
            </a:r>
            <a:r>
              <a:rPr lang="cs-CZ" baseline="0" dirty="0" smtClean="0"/>
              <a:t> to je? </a:t>
            </a:r>
            <a:r>
              <a:rPr lang="cs-CZ" dirty="0" smtClean="0"/>
              <a:t>Dokresli předmět, který se používá na uskladnění ovoce. Nakresli další takové</a:t>
            </a:r>
            <a:r>
              <a:rPr lang="cs-CZ" baseline="0" dirty="0" smtClean="0"/>
              <a:t> uskladňovací přepravky a domaluj do nich</a:t>
            </a:r>
            <a:r>
              <a:rPr lang="cs-CZ" dirty="0" smtClean="0"/>
              <a:t> ovoce</a:t>
            </a:r>
            <a:r>
              <a:rPr lang="cs-CZ" baseline="0" dirty="0" smtClean="0"/>
              <a:t>. Kde se ovoce v bedýnkách skladuje?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26EAB4-8BF1-49B0-A6E7-89D6A43740C7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70306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Prohlédni si obrázky a seřaď je tak,</a:t>
            </a:r>
            <a:r>
              <a:rPr lang="cs-CZ" baseline="0" dirty="0" smtClean="0"/>
              <a:t> jak probíhá sklizeň. Který obrázek nám šotek neukázal? (sklep)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26EAB4-8BF1-49B0-A6E7-89D6A43740C7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5550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0554-9E1D-4D07-BE46-AAC1C4EC7389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6E2D5-055F-4B3B-B1BD-B53253D8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297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0554-9E1D-4D07-BE46-AAC1C4EC7389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6E2D5-055F-4B3B-B1BD-B53253D8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8291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0554-9E1D-4D07-BE46-AAC1C4EC7389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6E2D5-055F-4B3B-B1BD-B53253D8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1911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0554-9E1D-4D07-BE46-AAC1C4EC7389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6E2D5-055F-4B3B-B1BD-B53253D8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5800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0554-9E1D-4D07-BE46-AAC1C4EC7389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6E2D5-055F-4B3B-B1BD-B53253D8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5397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0554-9E1D-4D07-BE46-AAC1C4EC7389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6E2D5-055F-4B3B-B1BD-B53253D8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409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0554-9E1D-4D07-BE46-AAC1C4EC7389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6E2D5-055F-4B3B-B1BD-B53253D8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0838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0554-9E1D-4D07-BE46-AAC1C4EC7389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6E2D5-055F-4B3B-B1BD-B53253D8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7703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0554-9E1D-4D07-BE46-AAC1C4EC7389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6E2D5-055F-4B3B-B1BD-B53253D8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0886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0554-9E1D-4D07-BE46-AAC1C4EC7389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6E2D5-055F-4B3B-B1BD-B53253D8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335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0554-9E1D-4D07-BE46-AAC1C4EC7389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6E2D5-055F-4B3B-B1BD-B53253D8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6965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60554-9E1D-4D07-BE46-AAC1C4EC7389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36E2D5-055F-4B3B-B1BD-B53253D8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0312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wmf"/><Relationship Id="rId10" Type="http://schemas.openxmlformats.org/officeDocument/2006/relationships/image" Target="../media/image9.wmf"/><Relationship Id="rId4" Type="http://schemas.openxmlformats.org/officeDocument/2006/relationships/image" Target="../media/image3.wmf"/><Relationship Id="rId9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13" Type="http://schemas.openxmlformats.org/officeDocument/2006/relationships/image" Target="../media/image25.wmf"/><Relationship Id="rId3" Type="http://schemas.openxmlformats.org/officeDocument/2006/relationships/image" Target="../media/image16.png"/><Relationship Id="rId7" Type="http://schemas.openxmlformats.org/officeDocument/2006/relationships/image" Target="../media/image19.jpeg"/><Relationship Id="rId12" Type="http://schemas.openxmlformats.org/officeDocument/2006/relationships/image" Target="../media/image24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11" Type="http://schemas.openxmlformats.org/officeDocument/2006/relationships/image" Target="../media/image23.png"/><Relationship Id="rId5" Type="http://schemas.openxmlformats.org/officeDocument/2006/relationships/image" Target="../media/image17.wmf"/><Relationship Id="rId10" Type="http://schemas.openxmlformats.org/officeDocument/2006/relationships/image" Target="../media/image22.wmf"/><Relationship Id="rId4" Type="http://schemas.openxmlformats.org/officeDocument/2006/relationships/image" Target="../media/image3.wmf"/><Relationship Id="rId9" Type="http://schemas.openxmlformats.org/officeDocument/2006/relationships/image" Target="../media/image21.wmf"/><Relationship Id="rId1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27.wmf"/><Relationship Id="rId7" Type="http://schemas.openxmlformats.org/officeDocument/2006/relationships/image" Target="../media/image31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" TargetMode="External"/><Relationship Id="rId2" Type="http://schemas.openxmlformats.org/officeDocument/2006/relationships/hyperlink" Target="http://www.ofice.microsoft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lh3.ggpht.com/UGzsdNEakaRazJ7Xx9_85d-4VWDg04QRZpakOYumPmA2cr4RTTIDnbU1chv9nOciYy2o-3c=s12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86449163"/>
              </p:ext>
            </p:extLst>
          </p:nvPr>
        </p:nvGraphicFramePr>
        <p:xfrm>
          <a:off x="467544" y="476672"/>
          <a:ext cx="8136904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02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Prvouka pro 1. ročník ZŠ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Pomůcky: učebnice, okopírované pracovní listy uvedené v prezentaci, obrázky plodů, </a:t>
            </a:r>
            <a:r>
              <a:rPr lang="cs-CZ" sz="4000" smtClean="0"/>
              <a:t>pracovního nářadí</a:t>
            </a:r>
            <a:endParaRPr lang="cs-CZ" sz="4000" dirty="0" smtClean="0"/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Inovace – práce s interaktivní tabulí motivuje žáky, vybízí je k aktivitě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Metodické pokyny: spojování a přiřazování obrázků k textu, dokreslování, pozorování, třídění </a:t>
            </a:r>
          </a:p>
          <a:p>
            <a:pPr>
              <a:buFont typeface="Wingdings" pitchFamily="2" charset="2"/>
              <a:buChar char="Ø"/>
            </a:pPr>
            <a:endParaRPr lang="cs-CZ" sz="4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Prvouka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845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Skola\AppData\Local\Microsoft\Windows\Temporary Internet Files\Content.IE5\JU6EBC9H\MC90029503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5260" y="612089"/>
            <a:ext cx="1937614" cy="177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Skola\AppData\Local\Microsoft\Windows\Temporary Internet Files\Content.IE5\DE4CGPLA\MC90040413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22" y="695946"/>
            <a:ext cx="1674530" cy="1726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kola\AppData\Local\Microsoft\Windows\Temporary Internet Files\Content.IE5\PYI0ZFDQ\MC90029606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857" y="684858"/>
            <a:ext cx="2080459" cy="189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Skola\AppData\Local\Microsoft\Windows\Temporary Internet Files\Content.IE5\PYI0ZFDQ\MP90043044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11" y="4313244"/>
            <a:ext cx="2826506" cy="1373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Skola\AppData\Local\Microsoft\Windows\Temporary Internet Files\Content.IE5\GVYJDDNC\MP90017545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426" y="4348179"/>
            <a:ext cx="1937614" cy="1301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Šestiúhelník 24"/>
          <p:cNvSpPr/>
          <p:nvPr/>
        </p:nvSpPr>
        <p:spPr>
          <a:xfrm>
            <a:off x="917782" y="2708920"/>
            <a:ext cx="1169410" cy="1008112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Šestiúhelník 32"/>
          <p:cNvSpPr/>
          <p:nvPr/>
        </p:nvSpPr>
        <p:spPr>
          <a:xfrm>
            <a:off x="3149362" y="2718088"/>
            <a:ext cx="1169410" cy="1008112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Šestiúhelník 33"/>
          <p:cNvSpPr/>
          <p:nvPr/>
        </p:nvSpPr>
        <p:spPr>
          <a:xfrm>
            <a:off x="5259865" y="2718088"/>
            <a:ext cx="1169410" cy="1008112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Šestiúhelník 34"/>
          <p:cNvSpPr/>
          <p:nvPr/>
        </p:nvSpPr>
        <p:spPr>
          <a:xfrm>
            <a:off x="7504231" y="2727929"/>
            <a:ext cx="1169410" cy="1008112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Šestiúhelník 35"/>
          <p:cNvSpPr/>
          <p:nvPr/>
        </p:nvSpPr>
        <p:spPr>
          <a:xfrm>
            <a:off x="848589" y="5733256"/>
            <a:ext cx="1169410" cy="1008112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Šestiúhelník 36"/>
          <p:cNvSpPr/>
          <p:nvPr/>
        </p:nvSpPr>
        <p:spPr>
          <a:xfrm>
            <a:off x="3080169" y="5723415"/>
            <a:ext cx="1169410" cy="1008112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Šestiúhelník 37"/>
          <p:cNvSpPr/>
          <p:nvPr/>
        </p:nvSpPr>
        <p:spPr>
          <a:xfrm>
            <a:off x="5190672" y="5723415"/>
            <a:ext cx="1169410" cy="1008112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Šestiúhelník 38"/>
          <p:cNvSpPr/>
          <p:nvPr/>
        </p:nvSpPr>
        <p:spPr>
          <a:xfrm>
            <a:off x="7435038" y="5733256"/>
            <a:ext cx="1169410" cy="1008112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41" name="Picture 17" descr="C:\Users\Skola\AppData\Local\Microsoft\Windows\Temporary Internet Files\Content.IE5\JU6EBC9H\MC90030519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556" y="4348179"/>
            <a:ext cx="955758" cy="118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Skola\AppData\Local\Microsoft\Windows\Temporary Internet Files\Content.IE5\CRW18A05\MC90034992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638" y="420303"/>
            <a:ext cx="1535864" cy="2052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1" name="Picture 27" descr="C:\Users\Skola\AppData\Local\Microsoft\Windows\Temporary Internet Files\Content.IE5\GVYJDDNC\MC900351395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539" y="4570366"/>
            <a:ext cx="1407481" cy="1113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8685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kola\AppData\Local\Microsoft\Windows\Temporary Internet Files\Content.IE5\S7687CZ2\MC90043691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2"/>
            <a:ext cx="2570907" cy="2570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kola\AppData\Local\Microsoft\Windows\Temporary Internet Files\Content.IE5\DE4CGPLA\MP90040314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630550"/>
            <a:ext cx="3995936" cy="267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Skola\AppData\Local\Microsoft\Windows\Temporary Internet Files\Content.IE5\S7687CZ2\MP90042295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74578"/>
            <a:ext cx="2160240" cy="3137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020272" y="4991095"/>
            <a:ext cx="19220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JABLKO</a:t>
            </a:r>
            <a:endParaRPr lang="cs-CZ" sz="4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588224" y="4221088"/>
            <a:ext cx="223894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ŠVESTKA</a:t>
            </a:r>
            <a:endParaRPr lang="cs-CZ" sz="4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748944" y="5769308"/>
            <a:ext cx="21435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HRUŠKA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914400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6" descr="C:\Users\Skola\AppData\Local\Microsoft\Windows\Temporary Internet Files\Content.IE5\AM1I8PN9\MC9002155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48679"/>
            <a:ext cx="2952328" cy="1984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Users\Skola\AppData\Local\Microsoft\Windows\Temporary Internet Files\Content.IE5\AM1I8PN9\MC90043689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1610"/>
            <a:ext cx="3050557" cy="3050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580112" y="4451477"/>
            <a:ext cx="31202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VINNÁ RÉVA</a:t>
            </a:r>
            <a:endParaRPr lang="cs-CZ" sz="4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76256" y="5220918"/>
            <a:ext cx="180504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OŘECH</a:t>
            </a:r>
            <a:endParaRPr lang="cs-CZ" sz="4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984001" y="3746400"/>
            <a:ext cx="20524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/>
              <a:t>JEŘÁB</a:t>
            </a:r>
          </a:p>
        </p:txBody>
      </p:sp>
      <p:grpSp>
        <p:nvGrpSpPr>
          <p:cNvPr id="9" name="Skupina 8"/>
          <p:cNvGrpSpPr/>
          <p:nvPr/>
        </p:nvGrpSpPr>
        <p:grpSpPr>
          <a:xfrm>
            <a:off x="902862" y="3925615"/>
            <a:ext cx="3105375" cy="2064744"/>
            <a:chOff x="902862" y="3925615"/>
            <a:chExt cx="3105375" cy="2064744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2862" y="3925615"/>
              <a:ext cx="3105375" cy="2064744"/>
            </a:xfrm>
            <a:prstGeom prst="rect">
              <a:avLst/>
            </a:prstGeom>
          </p:spPr>
        </p:pic>
        <p:sp>
          <p:nvSpPr>
            <p:cNvPr id="6" name="TextovéPole 5"/>
            <p:cNvSpPr txBox="1"/>
            <p:nvPr/>
          </p:nvSpPr>
          <p:spPr>
            <a:xfrm>
              <a:off x="3174354" y="5621027"/>
              <a:ext cx="8338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 č.1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50531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Users\Skola\AppData\Local\Microsoft\Windows\Temporary Internet Files\Content.IE5\DE4CGPLA\MC900440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358417"/>
            <a:ext cx="2150703" cy="2150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Skola\AppData\Local\Microsoft\Windows\Temporary Internet Files\Content.IE5\DE4CGPLA\MC90040413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244" y="5087074"/>
            <a:ext cx="1674530" cy="1726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Skola\AppData\Local\Microsoft\Windows\Temporary Internet Files\Content.IE5\AM1I8PN9\MC90032530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615" y="2855281"/>
            <a:ext cx="1490313" cy="13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kola\AppData\Local\Microsoft\Windows\Temporary Internet Files\Content.IE5\S7687CZ2\MC90029897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796156"/>
            <a:ext cx="1728192" cy="156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kola\AppData\Local\Microsoft\Windows\Temporary Internet Files\Content.IE5\K0O7W0UI\MP90038526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40" y="4941167"/>
            <a:ext cx="1317222" cy="184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Skola\AppData\Local\Microsoft\Windows\Temporary Internet Files\Content.IE5\AM1I8PN9\MC90032026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65912"/>
            <a:ext cx="1608172" cy="153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Skola\AppData\Local\Microsoft\Windows\Temporary Internet Files\Content.IE5\DE4CGPLA\MC90039129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027" y="730145"/>
            <a:ext cx="1528123" cy="1474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kola\AppData\Local\Microsoft\Windows\Temporary Internet Files\Content.IE5\K0O7W0UI\MC900290078[1].wmf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09" y="2780928"/>
            <a:ext cx="1291448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Skola\AppData\Local\Microsoft\Windows\Temporary Internet Files\Content.IE5\K0O7W0UI\MC900433833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6741" y="616546"/>
            <a:ext cx="1660326" cy="166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Skola\AppData\Local\Microsoft\Windows\Temporary Internet Files\Content.IE5\DE4CGPLA\MC900221059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277" y="737511"/>
            <a:ext cx="1308277" cy="1467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Skola\AppData\Local\Microsoft\Windows\Temporary Internet Files\Content.IE5\AM1I8PN9\MC900290920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056931"/>
            <a:ext cx="1728551" cy="1717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Šestiúhelník 1"/>
          <p:cNvSpPr/>
          <p:nvPr/>
        </p:nvSpPr>
        <p:spPr>
          <a:xfrm>
            <a:off x="890951" y="116632"/>
            <a:ext cx="584705" cy="504056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Šestiúhelník 24"/>
          <p:cNvSpPr/>
          <p:nvPr/>
        </p:nvSpPr>
        <p:spPr>
          <a:xfrm>
            <a:off x="5066966" y="116632"/>
            <a:ext cx="584705" cy="504056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Šestiúhelník 25"/>
          <p:cNvSpPr/>
          <p:nvPr/>
        </p:nvSpPr>
        <p:spPr>
          <a:xfrm>
            <a:off x="7452320" y="63188"/>
            <a:ext cx="584705" cy="504056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estiúhelník 26"/>
          <p:cNvSpPr/>
          <p:nvPr/>
        </p:nvSpPr>
        <p:spPr>
          <a:xfrm>
            <a:off x="2911495" y="87459"/>
            <a:ext cx="584705" cy="504056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Šestiúhelník 27"/>
          <p:cNvSpPr/>
          <p:nvPr/>
        </p:nvSpPr>
        <p:spPr>
          <a:xfrm>
            <a:off x="823263" y="2291399"/>
            <a:ext cx="584705" cy="504056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Šestiúhelník 28"/>
          <p:cNvSpPr/>
          <p:nvPr/>
        </p:nvSpPr>
        <p:spPr>
          <a:xfrm>
            <a:off x="5085185" y="2348880"/>
            <a:ext cx="584705" cy="504056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Šestiúhelník 29"/>
          <p:cNvSpPr/>
          <p:nvPr/>
        </p:nvSpPr>
        <p:spPr>
          <a:xfrm>
            <a:off x="7443038" y="2291399"/>
            <a:ext cx="584705" cy="504056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Šestiúhelník 30"/>
          <p:cNvSpPr/>
          <p:nvPr/>
        </p:nvSpPr>
        <p:spPr>
          <a:xfrm>
            <a:off x="2911495" y="2291399"/>
            <a:ext cx="584705" cy="504056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Šestiúhelník 31"/>
          <p:cNvSpPr/>
          <p:nvPr/>
        </p:nvSpPr>
        <p:spPr>
          <a:xfrm>
            <a:off x="802832" y="4348483"/>
            <a:ext cx="584705" cy="504056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Šestiúhelník 32"/>
          <p:cNvSpPr/>
          <p:nvPr/>
        </p:nvSpPr>
        <p:spPr>
          <a:xfrm>
            <a:off x="5066966" y="4365104"/>
            <a:ext cx="584705" cy="504056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Šestiúhelník 33"/>
          <p:cNvSpPr/>
          <p:nvPr/>
        </p:nvSpPr>
        <p:spPr>
          <a:xfrm>
            <a:off x="7474551" y="4365104"/>
            <a:ext cx="584705" cy="504056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Šestiúhelník 34"/>
          <p:cNvSpPr/>
          <p:nvPr/>
        </p:nvSpPr>
        <p:spPr>
          <a:xfrm>
            <a:off x="2891064" y="4348483"/>
            <a:ext cx="584705" cy="504056"/>
          </a:xfrm>
          <a:prstGeom prst="hexagon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Users\Skola\AppData\Local\Microsoft\Windows\Temporary Internet Files\Content.IE5\GVYJDDNC\MC900441453[1]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790599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64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5877272"/>
            <a:ext cx="3384376" cy="432048"/>
          </a:xfrm>
          <a:prstGeom prst="rect">
            <a:avLst/>
          </a:prstGeom>
          <a:ln w="762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67544" y="5517232"/>
            <a:ext cx="3384376" cy="360040"/>
          </a:xfrm>
          <a:prstGeom prst="rect">
            <a:avLst/>
          </a:prstGeom>
          <a:ln w="762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12"/>
          <p:cNvCxnSpPr/>
          <p:nvPr/>
        </p:nvCxnSpPr>
        <p:spPr>
          <a:xfrm flipV="1">
            <a:off x="3851920" y="4437112"/>
            <a:ext cx="792088" cy="576064"/>
          </a:xfrm>
          <a:prstGeom prst="line">
            <a:avLst/>
          </a:prstGeom>
          <a:ln w="762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4572000" y="4941168"/>
            <a:ext cx="0" cy="756084"/>
          </a:xfrm>
          <a:prstGeom prst="line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3851920" y="5697252"/>
            <a:ext cx="720080" cy="612068"/>
          </a:xfrm>
          <a:prstGeom prst="line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ál 28"/>
          <p:cNvSpPr/>
          <p:nvPr/>
        </p:nvSpPr>
        <p:spPr>
          <a:xfrm>
            <a:off x="611560" y="5625244"/>
            <a:ext cx="72008" cy="7200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611560" y="5733256"/>
            <a:ext cx="72008" cy="7200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611560" y="5949280"/>
            <a:ext cx="72008" cy="7200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611560" y="6101680"/>
            <a:ext cx="72008" cy="7200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/>
          <p:cNvSpPr/>
          <p:nvPr/>
        </p:nvSpPr>
        <p:spPr>
          <a:xfrm>
            <a:off x="3563888" y="6165304"/>
            <a:ext cx="72008" cy="7200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/>
          <p:cNvSpPr/>
          <p:nvPr/>
        </p:nvSpPr>
        <p:spPr>
          <a:xfrm>
            <a:off x="3563888" y="6021288"/>
            <a:ext cx="72008" cy="7200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3563888" y="5697252"/>
            <a:ext cx="72008" cy="7200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/>
          <p:cNvSpPr/>
          <p:nvPr/>
        </p:nvSpPr>
        <p:spPr>
          <a:xfrm>
            <a:off x="3563888" y="5589240"/>
            <a:ext cx="72008" cy="7200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341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kola\AppData\Local\Microsoft\Windows\Temporary Internet Files\Content.IE5\PYI0ZFDQ\MC900425918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6035" y="577818"/>
            <a:ext cx="1836341" cy="2530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kola\AppData\Local\Microsoft\Windows\Temporary Internet Files\Content.IE5\CRW18A05\MC900425922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781" y="3140968"/>
            <a:ext cx="1907513" cy="2561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Skola\AppData\Local\Microsoft\Windows\Temporary Internet Files\Content.IE5\GVYJDDNC\MC9002805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854141"/>
            <a:ext cx="2085315" cy="197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Skola\AppData\Local\Microsoft\Windows\Temporary Internet Files\Content.IE5\GVYJDDNC\MC90029577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501008"/>
            <a:ext cx="2184903" cy="2068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C:\Users\Skola\AppData\Local\Microsoft\Windows\Temporary Internet Files\Content.IE5\CRW18A05\MC900197853[2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8337" y="3985865"/>
            <a:ext cx="2880511" cy="1702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2" name="Picture 34" descr="C:\Users\Skola\AppData\Local\Microsoft\Windows\Temporary Internet Files\Content.IE5\GVYJDDNC\MC90044190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124" y="768061"/>
            <a:ext cx="1520825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13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Citace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Fotografie: </a:t>
            </a:r>
            <a:r>
              <a:rPr lang="cs-CZ" sz="2000" dirty="0">
                <a:hlinkClick r:id="rId2"/>
              </a:rPr>
              <a:t>www.ofice.microsoft.com</a:t>
            </a:r>
            <a:endParaRPr lang="cs-CZ" sz="2000" dirty="0"/>
          </a:p>
          <a:p>
            <a:r>
              <a:rPr lang="cs-CZ" sz="2000" dirty="0" smtClean="0"/>
              <a:t>Obr. 1: </a:t>
            </a:r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commons.wikimedia.org</a:t>
            </a:r>
            <a:r>
              <a:rPr lang="cs-CZ" sz="2000" dirty="0"/>
              <a:t> </a:t>
            </a:r>
            <a:r>
              <a:rPr lang="cs-CZ" sz="2000" dirty="0" smtClean="0">
                <a:hlinkClick r:id="rId4"/>
              </a:rPr>
              <a:t>http</a:t>
            </a:r>
            <a:r>
              <a:rPr lang="cs-CZ" sz="2000" dirty="0">
                <a:hlinkClick r:id="rId4"/>
              </a:rPr>
              <a:t>://</a:t>
            </a:r>
            <a:r>
              <a:rPr lang="cs-CZ" sz="2000" dirty="0" smtClean="0">
                <a:hlinkClick r:id="rId4"/>
              </a:rPr>
              <a:t>lh3.ggpht.com/UGzsdNEakaRazJ7Xx9_85d-4VWDg04QRZpakOYumPmA2cr4RTTIDnbU1chv9nOciYy2o-3c=s124</a:t>
            </a:r>
            <a:endParaRPr lang="cs-CZ" sz="2000" dirty="0" smtClean="0"/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314551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1755</TotalTime>
  <Words>253</Words>
  <Application>Microsoft Office PowerPoint</Application>
  <PresentationFormat>Předvádění na obrazovce (4:3)</PresentationFormat>
  <Paragraphs>36</Paragraphs>
  <Slides>9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User</cp:lastModifiedBy>
  <cp:revision>34</cp:revision>
  <dcterms:created xsi:type="dcterms:W3CDTF">2012-01-30T21:03:33Z</dcterms:created>
  <dcterms:modified xsi:type="dcterms:W3CDTF">2012-09-28T12:57:05Z</dcterms:modified>
</cp:coreProperties>
</file>