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69" r:id="rId4"/>
    <p:sldId id="265" r:id="rId5"/>
    <p:sldId id="266" r:id="rId6"/>
    <p:sldId id="267" r:id="rId7"/>
    <p:sldId id="26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VY_32_INOVACE_03_Podzim v ovocném sadu_2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9A439D0A-0F0C-4A82-A601-10C6D7118B8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D2DA1AD9-9A4F-4047-AC37-4A76B848B1FB}" type="presOf" srcId="{4C35D32F-0EAB-4CD7-82EE-45574DC2A586}" destId="{00691753-22B7-4C53-A077-CBC858064A16}" srcOrd="0" destOrd="0" presId="urn:microsoft.com/office/officeart/2005/8/layout/target3"/>
    <dgm:cxn modelId="{49CCA00A-8F5F-4F3D-94E1-8F6A9C33F06B}" type="presOf" srcId="{D8197B8C-B260-4A16-BDF4-0947B075E274}" destId="{E632F17C-588E-4513-B5B0-E3A25884288E}" srcOrd="0" destOrd="0" presId="urn:microsoft.com/office/officeart/2005/8/layout/target3"/>
    <dgm:cxn modelId="{E386D485-4BA2-43DA-BBF3-689D9D520656}" type="presOf" srcId="{757F3AB3-0718-4624-B441-E567A8F0AB56}" destId="{333A1088-737F-45CB-B68E-254E46348037}" srcOrd="0" destOrd="0" presId="urn:microsoft.com/office/officeart/2005/8/layout/target3"/>
    <dgm:cxn modelId="{1901BEEF-C19E-465E-AE80-58D19D88987D}" type="presOf" srcId="{4C35D32F-0EAB-4CD7-82EE-45574DC2A586}" destId="{67B473E7-08E4-4C34-9685-F270398857C7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D7EC414-C1DA-4B65-983F-4C756240354C}" type="presOf" srcId="{D1B46980-6531-4606-95E6-44980827E919}" destId="{2BE915AB-18AA-4053-B92C-3BFC9ED204BB}" srcOrd="1" destOrd="0" presId="urn:microsoft.com/office/officeart/2005/8/layout/target3"/>
    <dgm:cxn modelId="{01866B8D-03CA-4145-9196-B9DF16E32751}" type="presOf" srcId="{D8197B8C-B260-4A16-BDF4-0947B075E274}" destId="{CC148F93-7DA0-4E0D-95F4-8472B341DEC4}" srcOrd="1" destOrd="0" presId="urn:microsoft.com/office/officeart/2005/8/layout/target3"/>
    <dgm:cxn modelId="{70F4E36A-89CF-4294-A48D-B5DC1F1EAB2F}" type="presOf" srcId="{D1B46980-6531-4606-95E6-44980827E919}" destId="{6140AFEC-043D-4C43-A2F9-D0F5331DF3A3}" srcOrd="0" destOrd="0" presId="urn:microsoft.com/office/officeart/2005/8/layout/target3"/>
    <dgm:cxn modelId="{D2BDD437-402F-44B2-85FE-F964CBBE912E}" type="presOf" srcId="{D1D4F407-5343-4D3F-B5B9-D407B03CAEB4}" destId="{D005CE8C-CC26-4C3E-AC11-E15060ECD759}" srcOrd="0" destOrd="0" presId="urn:microsoft.com/office/officeart/2005/8/layout/target3"/>
    <dgm:cxn modelId="{BEF44726-87D0-4EAC-8056-4E2318C53EFF}" type="presParOf" srcId="{333A1088-737F-45CB-B68E-254E46348037}" destId="{F5ABB229-8D3B-4694-996A-96F23CF14429}" srcOrd="0" destOrd="0" presId="urn:microsoft.com/office/officeart/2005/8/layout/target3"/>
    <dgm:cxn modelId="{6ABC9D05-7856-45F7-9766-EA4BEAB27245}" type="presParOf" srcId="{333A1088-737F-45CB-B68E-254E46348037}" destId="{F41139FD-01EE-4571-8B17-4FB00FC51163}" srcOrd="1" destOrd="0" presId="urn:microsoft.com/office/officeart/2005/8/layout/target3"/>
    <dgm:cxn modelId="{6EFA1920-78A8-4B55-A5D8-B2DE4A36229F}" type="presParOf" srcId="{333A1088-737F-45CB-B68E-254E46348037}" destId="{D005CE8C-CC26-4C3E-AC11-E15060ECD759}" srcOrd="2" destOrd="0" presId="urn:microsoft.com/office/officeart/2005/8/layout/target3"/>
    <dgm:cxn modelId="{36DA2CF1-8C14-4E8A-A6B2-F1E488EC0D7C}" type="presParOf" srcId="{333A1088-737F-45CB-B68E-254E46348037}" destId="{2C702D82-9B77-49B7-9568-BB8EB47C3372}" srcOrd="3" destOrd="0" presId="urn:microsoft.com/office/officeart/2005/8/layout/target3"/>
    <dgm:cxn modelId="{20DE5A77-F537-4D1B-A846-173E01900CC1}" type="presParOf" srcId="{333A1088-737F-45CB-B68E-254E46348037}" destId="{A52A0455-90FF-4808-ABD0-F02540D31D5A}" srcOrd="4" destOrd="0" presId="urn:microsoft.com/office/officeart/2005/8/layout/target3"/>
    <dgm:cxn modelId="{4467801B-C2B4-4710-90D5-5C3798BD0D6F}" type="presParOf" srcId="{333A1088-737F-45CB-B68E-254E46348037}" destId="{6140AFEC-043D-4C43-A2F9-D0F5331DF3A3}" srcOrd="5" destOrd="0" presId="urn:microsoft.com/office/officeart/2005/8/layout/target3"/>
    <dgm:cxn modelId="{3C124172-1A4B-437E-BA08-FDA813A357E0}" type="presParOf" srcId="{333A1088-737F-45CB-B68E-254E46348037}" destId="{B340602A-63DE-4E1E-AE7D-1BF838894F80}" srcOrd="6" destOrd="0" presId="urn:microsoft.com/office/officeart/2005/8/layout/target3"/>
    <dgm:cxn modelId="{99706923-C311-4C2C-AD85-36D486EBC161}" type="presParOf" srcId="{333A1088-737F-45CB-B68E-254E46348037}" destId="{3024726A-57AE-4AFC-9723-A526DCC56990}" srcOrd="7" destOrd="0" presId="urn:microsoft.com/office/officeart/2005/8/layout/target3"/>
    <dgm:cxn modelId="{DECD33E5-E9CC-4850-897F-32C01D84FDF1}" type="presParOf" srcId="{333A1088-737F-45CB-B68E-254E46348037}" destId="{E632F17C-588E-4513-B5B0-E3A25884288E}" srcOrd="8" destOrd="0" presId="urn:microsoft.com/office/officeart/2005/8/layout/target3"/>
    <dgm:cxn modelId="{E2BBEF0C-FEF4-4485-BD80-C4E300A57F1B}" type="presParOf" srcId="{333A1088-737F-45CB-B68E-254E46348037}" destId="{0067B3B6-CC6E-4FEA-934A-B260CCD88713}" srcOrd="9" destOrd="0" presId="urn:microsoft.com/office/officeart/2005/8/layout/target3"/>
    <dgm:cxn modelId="{F70B42C8-2BF2-4BC0-8CA8-A01C859A5368}" type="presParOf" srcId="{333A1088-737F-45CB-B68E-254E46348037}" destId="{7C586B55-94D6-4E48-9045-89BD65D2E277}" srcOrd="10" destOrd="0" presId="urn:microsoft.com/office/officeart/2005/8/layout/target3"/>
    <dgm:cxn modelId="{2CC4B311-78E4-49DB-A4AB-FB832DEC816A}" type="presParOf" srcId="{333A1088-737F-45CB-B68E-254E46348037}" destId="{00691753-22B7-4C53-A077-CBC858064A16}" srcOrd="11" destOrd="0" presId="urn:microsoft.com/office/officeart/2005/8/layout/target3"/>
    <dgm:cxn modelId="{E4A3A772-DB7A-4A74-B6F0-DFE2CA4C8A10}" type="presParOf" srcId="{333A1088-737F-45CB-B68E-254E46348037}" destId="{AED2198E-93D5-4001-81B4-73124B309672}" srcOrd="12" destOrd="0" presId="urn:microsoft.com/office/officeart/2005/8/layout/target3"/>
    <dgm:cxn modelId="{C7281B12-B2F0-4285-8F1F-AEBF2EFBE1FF}" type="presParOf" srcId="{333A1088-737F-45CB-B68E-254E46348037}" destId="{2BE915AB-18AA-4053-B92C-3BFC9ED204BB}" srcOrd="13" destOrd="0" presId="urn:microsoft.com/office/officeart/2005/8/layout/target3"/>
    <dgm:cxn modelId="{01C71BEA-B656-4A35-AB9B-826EB71DAD7D}" type="presParOf" srcId="{333A1088-737F-45CB-B68E-254E46348037}" destId="{CC148F93-7DA0-4E0D-95F4-8472B341DEC4}" srcOrd="14" destOrd="0" presId="urn:microsoft.com/office/officeart/2005/8/layout/target3"/>
    <dgm:cxn modelId="{89D40724-AD4D-4C3F-927F-C0C7E8DAADA2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VY_32_INOVACE_03_Podzim v ovocném sadu_2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CZ.1.07/1.4.00/21.2004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7B0CA1-D7D2-45FA-8382-1F702EFC06EA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6EAB4-8BF1-49B0-A6E7-89D6A43740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8035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na obrázek</a:t>
            </a:r>
            <a:r>
              <a:rPr lang="cs-CZ" baseline="0" dirty="0" smtClean="0"/>
              <a:t> vyber ovoce, které sklízíme na podzim</a:t>
            </a:r>
            <a:r>
              <a:rPr lang="cs-CZ" baseline="0" smtClean="0"/>
              <a:t>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6EAB4-8BF1-49B0-A6E7-89D6A43740C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1877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Jsem</a:t>
            </a:r>
            <a:r>
              <a:rPr lang="cs-CZ" baseline="0" dirty="0" smtClean="0"/>
              <a:t> strom Popleta a vyrostlo na mě několik různých plodů.  Stejné plody dej na jeden strom. Pojmenuj ovocné stromy a </a:t>
            </a:r>
            <a:r>
              <a:rPr lang="cs-CZ" baseline="0" smtClean="0"/>
              <a:t>jejich </a:t>
            </a:r>
            <a:r>
              <a:rPr lang="cs-CZ" baseline="0" smtClean="0"/>
              <a:t>jméno </a:t>
            </a:r>
            <a:r>
              <a:rPr lang="cs-CZ" baseline="0" dirty="0" smtClean="0"/>
              <a:t>zapiš.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6EAB4-8BF1-49B0-A6E7-89D6A43740C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68904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</a:t>
            </a:r>
            <a:r>
              <a:rPr lang="cs-CZ" baseline="0" dirty="0" smtClean="0"/>
              <a:t> začátek věty a poslední slovo poskládej.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6EAB4-8BF1-49B0-A6E7-89D6A43740C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7182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</a:t>
            </a:r>
            <a:r>
              <a:rPr lang="cs-CZ" baseline="0" dirty="0" smtClean="0"/>
              <a:t> začátek věty a poslední slovo poskládej.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6EAB4-8BF1-49B0-A6E7-89D6A43740C7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46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Dokresli </a:t>
            </a:r>
            <a:r>
              <a:rPr lang="cs-CZ" smtClean="0"/>
              <a:t>podzimní plody.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6EAB4-8BF1-49B0-A6E7-89D6A43740C7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6222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297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291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1911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5800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5397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409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0838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7703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0886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335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6965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60554-9E1D-4D07-BE46-AAC1C4EC7389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6E2D5-055F-4B3B-B1BD-B53253D851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0312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1.wav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11" Type="http://schemas.openxmlformats.org/officeDocument/2006/relationships/image" Target="../media/image8.png"/><Relationship Id="rId5" Type="http://schemas.openxmlformats.org/officeDocument/2006/relationships/image" Target="../media/image2.wmf"/><Relationship Id="rId10" Type="http://schemas.openxmlformats.org/officeDocument/2006/relationships/image" Target="../media/image7.png"/><Relationship Id="rId4" Type="http://schemas.openxmlformats.org/officeDocument/2006/relationships/audio" Target="../media/audio2.wav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3.wmf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86285848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60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1.ročník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</a:t>
            </a:r>
            <a:r>
              <a:rPr lang="cs-CZ" sz="4000" smtClean="0"/>
              <a:t>fotografie ovoce</a:t>
            </a:r>
            <a:endParaRPr lang="cs-CZ" sz="4000" dirty="0" smtClean="0"/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pozorování, doplňování slov 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845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:\Users\Skola\AppData\Local\Microsoft\Windows\Temporary Internet Files\Content.IE5\GVYJDDNC\MC90044182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639"/>
          <a:stretch/>
        </p:blipFill>
        <p:spPr bwMode="auto">
          <a:xfrm>
            <a:off x="2483768" y="116632"/>
            <a:ext cx="4283189" cy="645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Skola\AppData\Local\Microsoft\Windows\Temporary Internet Files\Content.IE5\CRW18A0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42688"/>
            <a:ext cx="1445189" cy="19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231820">
            <a:off x="5731915" y="4862331"/>
            <a:ext cx="1288563" cy="128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7091470" y="620967"/>
            <a:ext cx="1407299" cy="140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kola\AppData\Local\Microsoft\Windows\Temporary Internet Files\Content.IE5\PYI0ZFDQ\MC9004135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42688"/>
            <a:ext cx="1404132" cy="131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kola\AppData\Local\Microsoft\Windows\Temporary Internet Files\Content.IE5\JU6EBC9H\MC900441719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1944" y="4765203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kola\AppData\Local\Microsoft\Windows\Temporary Internet Files\Content.IE5\JU6EBC9H\MC900436901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960" y="431183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kola\AppData\Local\Microsoft\Windows\Temporary Internet Files\Content.IE5\PYI0ZFDQ\MC90043690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11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002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 tmFilter="0, 0; .2, .5; .8, .5; 1, 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0" autoRev="1" fill="hold"/>
                                        <p:tgtEl>
                                          <p:spTgt spid="20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0" tmFilter="0, 0; .2, .5; .8, .5; 1, 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0" autoRev="1" fill="hold"/>
                                        <p:tgtEl>
                                          <p:spTgt spid="20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0" tmFilter="0, 0; .2, .5; .8, .5; 1, 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0" autoRev="1" fill="hold"/>
                                        <p:tgtEl>
                                          <p:spTgt spid="20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6" descr="C:\Users\Skola\AppData\Local\Microsoft\Windows\Temporary Internet Files\Content.IE5\GVYJDDNC\MC90044182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639"/>
          <a:stretch/>
        </p:blipFill>
        <p:spPr bwMode="auto">
          <a:xfrm>
            <a:off x="7043286" y="3227226"/>
            <a:ext cx="1872208" cy="282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C:\Users\Skola\AppData\Local\Microsoft\Windows\Temporary Internet Files\Content.IE5\GVYJDDNC\MC90044182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639"/>
          <a:stretch/>
        </p:blipFill>
        <p:spPr bwMode="auto">
          <a:xfrm>
            <a:off x="4644008" y="3279087"/>
            <a:ext cx="1872208" cy="282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C:\Users\Skola\AppData\Local\Microsoft\Windows\Temporary Internet Files\Content.IE5\GVYJDDNC\MC90044182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639"/>
          <a:stretch/>
        </p:blipFill>
        <p:spPr bwMode="auto">
          <a:xfrm>
            <a:off x="5940152" y="44624"/>
            <a:ext cx="1872208" cy="282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GVYJDDNC\MC90044182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639"/>
          <a:stretch/>
        </p:blipFill>
        <p:spPr bwMode="auto">
          <a:xfrm>
            <a:off x="144795" y="308505"/>
            <a:ext cx="4283189" cy="645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4805" y="1019345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6150" y="3227226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15257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6827">
            <a:off x="2282261" y="927680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3244598" y="2710176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6827">
            <a:off x="2282261" y="2626637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1322152" y="1876081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2275530" y="3589932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3244599" y="920950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354785" y="2679798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1785793" y="651124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2650129" y="1698672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2889304" y="4270140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Users\Skola\AppData\Local\Microsoft\Windows\Temporary Internet Files\Content.IE5\GVYJDDNC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26329">
            <a:off x="1244305" y="4300518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kola\AppData\Local\Microsoft\Windows\Temporary Internet Files\Content.IE5\CRW18A0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8645" y="2128109"/>
            <a:ext cx="576064" cy="7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2" descr="C:\Users\Skola\AppData\Local\Microsoft\Windows\Temporary Internet Files\Content.IE5\CRW18A0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3981" y="1485072"/>
            <a:ext cx="576064" cy="7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2" descr="C:\Users\Skola\AppData\Local\Microsoft\Windows\Temporary Internet Files\Content.IE5\CRW18A0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3008" y="2431790"/>
            <a:ext cx="576064" cy="7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2" descr="C:\Users\Skola\AppData\Local\Microsoft\Windows\Temporary Internet Files\Content.IE5\CRW18A0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4520" y="3227226"/>
            <a:ext cx="576064" cy="7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2" descr="C:\Users\Skola\AppData\Local\Microsoft\Windows\Temporary Internet Files\Content.IE5\CRW18A0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3981" y="4457195"/>
            <a:ext cx="576064" cy="7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2" descr="C:\Users\Skola\AppData\Local\Microsoft\Windows\Temporary Internet Files\Content.IE5\CRW18A0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810" y="1552981"/>
            <a:ext cx="576064" cy="7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6827">
            <a:off x="3337547" y="1746083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6827">
            <a:off x="252418" y="3498191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7" descr="C:\Users\Skola\AppData\Local\Microsoft\Windows\Temporary Internet Files\Content.IE5\PYI0ZFDQ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6827">
            <a:off x="2865247" y="615121"/>
            <a:ext cx="576063" cy="5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2" descr="C:\Users\Skola\AppData\Local\Microsoft\Windows\Temporary Internet Files\Content.IE5\CRW18A0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9789" y="2431790"/>
            <a:ext cx="576064" cy="79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145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4814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Maminka zavařuje hruškový</a:t>
            </a:r>
            <a:endParaRPr lang="cs-CZ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7391326" y="573800"/>
            <a:ext cx="720080" cy="504056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496691" y="554684"/>
            <a:ext cx="720080" cy="504056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Ž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8230571" y="1058740"/>
            <a:ext cx="720080" cy="504056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2166406"/>
            <a:ext cx="47890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Babička nám dala švestková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6458" y="3861048"/>
            <a:ext cx="4737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Barunka má ráda jablečnou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3278" y="5445224"/>
            <a:ext cx="2538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Děda pil vinný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465094" y="908720"/>
            <a:ext cx="720080" cy="504056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8320166" y="2450035"/>
            <a:ext cx="720080" cy="50405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</a:t>
            </a:r>
            <a:endParaRPr lang="cs-CZ" sz="32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7914705" y="3208643"/>
            <a:ext cx="720080" cy="50405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6444208" y="2373399"/>
            <a:ext cx="720080" cy="50405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5220072" y="2373399"/>
            <a:ext cx="720080" cy="50405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5724128" y="3208643"/>
            <a:ext cx="720080" cy="50405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873947" y="3208643"/>
            <a:ext cx="720080" cy="50405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</a:t>
            </a:r>
            <a:endParaRPr lang="cs-CZ" sz="32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7450423" y="2392045"/>
            <a:ext cx="720080" cy="50405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7031286" y="4733744"/>
            <a:ext cx="720080" cy="504056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Z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8169371" y="4941168"/>
            <a:ext cx="720080" cy="504056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U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5940152" y="4758866"/>
            <a:ext cx="720080" cy="504056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</a:t>
            </a:r>
            <a:endParaRPr lang="cs-CZ" sz="32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7391326" y="4066421"/>
            <a:ext cx="720080" cy="504056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I</a:t>
            </a:r>
            <a:endParaRPr lang="cs-CZ" sz="32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5136651" y="4076165"/>
            <a:ext cx="720080" cy="504056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</a:t>
            </a:r>
            <a:endParaRPr lang="cs-CZ" sz="32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5021864" y="4837200"/>
            <a:ext cx="720080" cy="504056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Z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6483819" y="4114742"/>
            <a:ext cx="720080" cy="504056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</a:t>
            </a:r>
            <a:endParaRPr lang="cs-CZ" sz="32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8199459" y="4132707"/>
            <a:ext cx="720080" cy="504056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M</a:t>
            </a:r>
            <a:endParaRPr lang="cs-CZ" sz="3200" b="1" dirty="0"/>
          </a:p>
        </p:txBody>
      </p:sp>
      <p:sp>
        <p:nvSpPr>
          <p:cNvPr id="27" name="Zaoblený obdélník 26"/>
          <p:cNvSpPr/>
          <p:nvPr/>
        </p:nvSpPr>
        <p:spPr>
          <a:xfrm>
            <a:off x="8298017" y="6044479"/>
            <a:ext cx="720080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M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5161384" y="5930997"/>
            <a:ext cx="720080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29" name="Zaoblený obdélník 28"/>
          <p:cNvSpPr/>
          <p:nvPr/>
        </p:nvSpPr>
        <p:spPr>
          <a:xfrm>
            <a:off x="7164288" y="6006765"/>
            <a:ext cx="720080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Š</a:t>
            </a:r>
            <a:endParaRPr lang="cs-CZ" sz="3200" b="1" dirty="0"/>
          </a:p>
        </p:txBody>
      </p:sp>
      <p:sp>
        <p:nvSpPr>
          <p:cNvPr id="30" name="Zaoblený obdélník 29"/>
          <p:cNvSpPr/>
          <p:nvPr/>
        </p:nvSpPr>
        <p:spPr>
          <a:xfrm>
            <a:off x="6155781" y="6173068"/>
            <a:ext cx="720080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01449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3767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Jiřík koupil hruškovou</a:t>
            </a:r>
            <a:endParaRPr lang="cs-CZ" sz="3200" dirty="0"/>
          </a:p>
        </p:txBody>
      </p:sp>
      <p:sp>
        <p:nvSpPr>
          <p:cNvPr id="3" name="Zaoblený obdélník 2"/>
          <p:cNvSpPr/>
          <p:nvPr/>
        </p:nvSpPr>
        <p:spPr>
          <a:xfrm>
            <a:off x="7812360" y="459873"/>
            <a:ext cx="720080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D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868144" y="430439"/>
            <a:ext cx="720080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Ř</a:t>
            </a:r>
            <a:endParaRPr lang="cs-CZ" sz="32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004048" y="768098"/>
            <a:ext cx="720080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6732240" y="1020126"/>
            <a:ext cx="720080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Ň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0190" y="2060848"/>
            <a:ext cx="4497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Tatínek dostal jeřabinový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6588224" y="2353235"/>
            <a:ext cx="720080" cy="504056"/>
          </a:xfrm>
          <a:prstGeom prst="round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S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740352" y="2353235"/>
            <a:ext cx="720080" cy="504056"/>
          </a:xfrm>
          <a:prstGeom prst="round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I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135519" y="6116357"/>
            <a:ext cx="720080" cy="504056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O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6372200" y="2970870"/>
            <a:ext cx="720080" cy="504056"/>
          </a:xfrm>
          <a:prstGeom prst="round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U</a:t>
            </a:r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7308304" y="2971222"/>
            <a:ext cx="720080" cy="504056"/>
          </a:xfrm>
          <a:prstGeom prst="round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933056"/>
            <a:ext cx="3701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Teta usušila jablečné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5839544" y="4182470"/>
            <a:ext cx="720080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</a:t>
            </a:r>
            <a:endParaRPr lang="cs-CZ" sz="32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597739" y="4869160"/>
            <a:ext cx="720080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Y</a:t>
            </a:r>
            <a:endParaRPr lang="cs-CZ" sz="32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8388424" y="4139984"/>
            <a:ext cx="720080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L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5308848" y="4809372"/>
            <a:ext cx="720080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A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6744669" y="4204275"/>
            <a:ext cx="720080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Ž</a:t>
            </a:r>
            <a:endParaRPr lang="cs-CZ" sz="32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4427984" y="4152916"/>
            <a:ext cx="720080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Í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7596336" y="4517831"/>
            <a:ext cx="720080" cy="5040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Ř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68079" y="5580529"/>
            <a:ext cx="3638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Máme rádi podzimní</a:t>
            </a:r>
            <a:endParaRPr lang="cs-CZ" sz="32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5461248" y="2605007"/>
            <a:ext cx="720080" cy="504056"/>
          </a:xfrm>
          <a:prstGeom prst="round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</a:t>
            </a:r>
            <a:endParaRPr lang="cs-CZ" sz="32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4283968" y="5824576"/>
            <a:ext cx="720080" cy="504056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7342972" y="6076604"/>
            <a:ext cx="720080" cy="504056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8388424" y="5913276"/>
            <a:ext cx="720080" cy="504056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</a:t>
            </a:r>
            <a:endParaRPr lang="cs-CZ" sz="3200" b="1" dirty="0"/>
          </a:p>
        </p:txBody>
      </p:sp>
      <p:sp>
        <p:nvSpPr>
          <p:cNvPr id="27" name="Zaoblený obdélník 26"/>
          <p:cNvSpPr/>
          <p:nvPr/>
        </p:nvSpPr>
        <p:spPr>
          <a:xfrm>
            <a:off x="6325584" y="5905088"/>
            <a:ext cx="720080" cy="504056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51638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CRW18A05\MC900441708[1]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>
            <a:off x="251520" y="143762"/>
            <a:ext cx="1476788" cy="321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JU6EBC9H\MC900436911[1]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711"/>
          <a:stretch/>
        </p:blipFill>
        <p:spPr bwMode="auto">
          <a:xfrm>
            <a:off x="7812360" y="3679894"/>
            <a:ext cx="1296144" cy="292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CRW18A05\MC900193516[2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4958"/>
          <a:stretch/>
        </p:blipFill>
        <p:spPr bwMode="auto">
          <a:xfrm>
            <a:off x="4427984" y="260500"/>
            <a:ext cx="1224136" cy="307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PYI0ZFDQ\MC900436910[1]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4975" t="9079" r="1" b="50554"/>
          <a:stretch/>
        </p:blipFill>
        <p:spPr bwMode="auto">
          <a:xfrm rot="18504991">
            <a:off x="-810891" y="4089364"/>
            <a:ext cx="3266572" cy="125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Skola\AppData\Local\Microsoft\Windows\Temporary Internet Files\Content.IE5\CRW18A05\MC900215520[1].wmf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32219" r="25144"/>
          <a:stretch/>
        </p:blipFill>
        <p:spPr bwMode="auto">
          <a:xfrm>
            <a:off x="4015260" y="4296367"/>
            <a:ext cx="1276819" cy="201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791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ofice.microsoft.com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455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1881</TotalTime>
  <Words>225</Words>
  <Application>Microsoft Office PowerPoint</Application>
  <PresentationFormat>Předvádění na obrazovce (4:3)</PresentationFormat>
  <Paragraphs>78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expert</cp:lastModifiedBy>
  <cp:revision>55</cp:revision>
  <dcterms:created xsi:type="dcterms:W3CDTF">2012-01-30T21:03:33Z</dcterms:created>
  <dcterms:modified xsi:type="dcterms:W3CDTF">2012-09-27T20:38:43Z</dcterms:modified>
</cp:coreProperties>
</file>