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56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VY_32_INOVACE_04_Zahradník a jeho činnost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ABD3DF89-8825-437F-92A9-B2DEF4A50474}" type="presOf" srcId="{4C35D32F-0EAB-4CD7-82EE-45574DC2A586}" destId="{67B473E7-08E4-4C34-9685-F270398857C7}" srcOrd="1" destOrd="0" presId="urn:microsoft.com/office/officeart/2005/8/layout/target3"/>
    <dgm:cxn modelId="{E8EADFE3-3590-42FC-B587-D06102D77D2A}" type="presOf" srcId="{D8197B8C-B260-4A16-BDF4-0947B075E274}" destId="{E632F17C-588E-4513-B5B0-E3A25884288E}" srcOrd="0" destOrd="0" presId="urn:microsoft.com/office/officeart/2005/8/layout/target3"/>
    <dgm:cxn modelId="{F2439FE4-B03B-47C4-A6D8-E75B1EC0616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196085A2-3187-4FA4-ADED-7B5441154E1F}" type="presOf" srcId="{4C35D32F-0EAB-4CD7-82EE-45574DC2A586}" destId="{00691753-22B7-4C53-A077-CBC858064A16}" srcOrd="0" destOrd="0" presId="urn:microsoft.com/office/officeart/2005/8/layout/target3"/>
    <dgm:cxn modelId="{2A8259FD-7BBD-427C-A758-2BE8C3C9FF6A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1C9595-A6F9-4000-97EC-56DBCE075C1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C15E25-401A-429F-9047-776DBD1026B3}" type="presOf" srcId="{757F3AB3-0718-4624-B441-E567A8F0AB56}" destId="{333A1088-737F-45CB-B68E-254E46348037}" srcOrd="0" destOrd="0" presId="urn:microsoft.com/office/officeart/2005/8/layout/target3"/>
    <dgm:cxn modelId="{AF64DC9C-9CB0-4BA2-ABCB-23A6A2B4B6F0}" type="presOf" srcId="{D1D4F407-5343-4D3F-B5B9-D407B03CAEB4}" destId="{AED2198E-93D5-4001-81B4-73124B309672}" srcOrd="1" destOrd="0" presId="urn:microsoft.com/office/officeart/2005/8/layout/target3"/>
    <dgm:cxn modelId="{A8F8D252-8067-40BF-AA8E-1C2A5E88B5C3}" type="presOf" srcId="{D8197B8C-B260-4A16-BDF4-0947B075E274}" destId="{CC148F93-7DA0-4E0D-95F4-8472B341DEC4}" srcOrd="1" destOrd="0" presId="urn:microsoft.com/office/officeart/2005/8/layout/target3"/>
    <dgm:cxn modelId="{B157A467-CA97-4A88-904A-32BF4DF63DE8}" type="presParOf" srcId="{333A1088-737F-45CB-B68E-254E46348037}" destId="{F5ABB229-8D3B-4694-996A-96F23CF14429}" srcOrd="0" destOrd="0" presId="urn:microsoft.com/office/officeart/2005/8/layout/target3"/>
    <dgm:cxn modelId="{B1AFBA0C-428F-4FF4-9A7A-045601E66F96}" type="presParOf" srcId="{333A1088-737F-45CB-B68E-254E46348037}" destId="{F41139FD-01EE-4571-8B17-4FB00FC51163}" srcOrd="1" destOrd="0" presId="urn:microsoft.com/office/officeart/2005/8/layout/target3"/>
    <dgm:cxn modelId="{7A46B9A8-FDF6-4875-9C91-32396977D8D7}" type="presParOf" srcId="{333A1088-737F-45CB-B68E-254E46348037}" destId="{D005CE8C-CC26-4C3E-AC11-E15060ECD759}" srcOrd="2" destOrd="0" presId="urn:microsoft.com/office/officeart/2005/8/layout/target3"/>
    <dgm:cxn modelId="{7AEAADD4-255D-42D9-B26A-E7E0218B307E}" type="presParOf" srcId="{333A1088-737F-45CB-B68E-254E46348037}" destId="{2C702D82-9B77-49B7-9568-BB8EB47C3372}" srcOrd="3" destOrd="0" presId="urn:microsoft.com/office/officeart/2005/8/layout/target3"/>
    <dgm:cxn modelId="{32D94335-09DA-42B3-B01E-F64E6A3FF33F}" type="presParOf" srcId="{333A1088-737F-45CB-B68E-254E46348037}" destId="{A52A0455-90FF-4808-ABD0-F02540D31D5A}" srcOrd="4" destOrd="0" presId="urn:microsoft.com/office/officeart/2005/8/layout/target3"/>
    <dgm:cxn modelId="{8E1D0A98-1612-4D8D-8774-72EEC99119E1}" type="presParOf" srcId="{333A1088-737F-45CB-B68E-254E46348037}" destId="{6140AFEC-043D-4C43-A2F9-D0F5331DF3A3}" srcOrd="5" destOrd="0" presId="urn:microsoft.com/office/officeart/2005/8/layout/target3"/>
    <dgm:cxn modelId="{FACDFA3F-CF10-4341-B92B-1998A3E01554}" type="presParOf" srcId="{333A1088-737F-45CB-B68E-254E46348037}" destId="{B340602A-63DE-4E1E-AE7D-1BF838894F80}" srcOrd="6" destOrd="0" presId="urn:microsoft.com/office/officeart/2005/8/layout/target3"/>
    <dgm:cxn modelId="{AD782F19-306A-4972-BC00-72183B6443A5}" type="presParOf" srcId="{333A1088-737F-45CB-B68E-254E46348037}" destId="{3024726A-57AE-4AFC-9723-A526DCC56990}" srcOrd="7" destOrd="0" presId="urn:microsoft.com/office/officeart/2005/8/layout/target3"/>
    <dgm:cxn modelId="{677735F5-3184-48CE-BE1D-60947EC48593}" type="presParOf" srcId="{333A1088-737F-45CB-B68E-254E46348037}" destId="{E632F17C-588E-4513-B5B0-E3A25884288E}" srcOrd="8" destOrd="0" presId="urn:microsoft.com/office/officeart/2005/8/layout/target3"/>
    <dgm:cxn modelId="{A10A3810-D380-4008-9CA0-EFA33667A19B}" type="presParOf" srcId="{333A1088-737F-45CB-B68E-254E46348037}" destId="{0067B3B6-CC6E-4FEA-934A-B260CCD88713}" srcOrd="9" destOrd="0" presId="urn:microsoft.com/office/officeart/2005/8/layout/target3"/>
    <dgm:cxn modelId="{2EAB2FDB-E1D6-481C-8D6D-F233C20E0A5F}" type="presParOf" srcId="{333A1088-737F-45CB-B68E-254E46348037}" destId="{7C586B55-94D6-4E48-9045-89BD65D2E277}" srcOrd="10" destOrd="0" presId="urn:microsoft.com/office/officeart/2005/8/layout/target3"/>
    <dgm:cxn modelId="{522480AC-2C1D-4F92-B8B5-E0F546429D1C}" type="presParOf" srcId="{333A1088-737F-45CB-B68E-254E46348037}" destId="{00691753-22B7-4C53-A077-CBC858064A16}" srcOrd="11" destOrd="0" presId="urn:microsoft.com/office/officeart/2005/8/layout/target3"/>
    <dgm:cxn modelId="{4A040AEA-25C1-4E08-ADA2-AEC8B0C03B43}" type="presParOf" srcId="{333A1088-737F-45CB-B68E-254E46348037}" destId="{AED2198E-93D5-4001-81B4-73124B309672}" srcOrd="12" destOrd="0" presId="urn:microsoft.com/office/officeart/2005/8/layout/target3"/>
    <dgm:cxn modelId="{6BA7B15D-DA25-40FF-95A3-B47B2EEA8201}" type="presParOf" srcId="{333A1088-737F-45CB-B68E-254E46348037}" destId="{2BE915AB-18AA-4053-B92C-3BFC9ED204BB}" srcOrd="13" destOrd="0" presId="urn:microsoft.com/office/officeart/2005/8/layout/target3"/>
    <dgm:cxn modelId="{3C226696-55C8-47C1-8B64-CE164CAD83B6}" type="presParOf" srcId="{333A1088-737F-45CB-B68E-254E46348037}" destId="{CC148F93-7DA0-4E0D-95F4-8472B341DEC4}" srcOrd="14" destOrd="0" presId="urn:microsoft.com/office/officeart/2005/8/layout/target3"/>
    <dgm:cxn modelId="{055CE46B-1F7F-48DB-AEE7-D76D1308847A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VY_32_INOVACE_04_Zahradník a jeho činnost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019F8-77E3-44CF-92C0-72DEE201274F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4E7660-7BA6-4823-83C6-109C5D6B9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2018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Vyhledej a modrou barvou zakroužkuj</a:t>
            </a:r>
            <a:r>
              <a:rPr lang="cs-CZ" baseline="0" dirty="0" smtClean="0"/>
              <a:t> zahradníky. Spočítej je a výsledek zapiš do zeleného obdélníku.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76994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Najdi stejné obrázky a jejich čtverečky vybarvi stejnou barvou. Popiš co zahradník na obrázku dělá.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180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Najdi stejné obrázky a jejich čtverečky vybarvi stejnou barvou. Popiš co zahradník na obrázku dělá.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01647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Pojmenuj nářadí a zapiš velkým tiskacím písmem.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2831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Pojmenuj nářadí a zapiš velkým tiskacím písmem.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93249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Nakresli a vybarvi,</a:t>
            </a:r>
            <a:r>
              <a:rPr lang="cs-CZ" baseline="0" dirty="0" smtClean="0"/>
              <a:t> co si zahradník/</a:t>
            </a:r>
            <a:r>
              <a:rPr lang="cs-CZ" baseline="0" dirty="0" err="1" smtClean="0"/>
              <a:t>ce</a:t>
            </a:r>
            <a:r>
              <a:rPr lang="cs-CZ" baseline="0" dirty="0" smtClean="0"/>
              <a:t> oblékne na zahradu.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E7660-7BA6-4823-83C6-109C5D6B924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946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6311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3453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921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7771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175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8568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8321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174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1813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7234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8639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563EC-BCB3-4EA4-B078-3576F06915C8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B8DBD-DA9F-4A9C-9689-23E3EAC842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3207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2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6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107474176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541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1.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</a:t>
            </a:r>
            <a:r>
              <a:rPr lang="cs-CZ" sz="4000" dirty="0" smtClean="0"/>
              <a:t>a obrázky na téma práce </a:t>
            </a:r>
            <a:r>
              <a:rPr lang="cs-CZ" sz="4000" smtClean="0"/>
              <a:t>na zahradě</a:t>
            </a:r>
            <a:endParaRPr lang="cs-CZ" sz="4000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pojmenování </a:t>
            </a:r>
          </a:p>
          <a:p>
            <a:pPr>
              <a:buNone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484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Skola\AppData\Local\Microsoft\Windows\Temporary Internet Files\Content.IE5\GVYJDDNC\MC900338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332" y="2649165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kola\AppData\Local\Microsoft\Windows\Temporary Internet Files\Content.IE5\PYI0ZFDQ\MC900338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056" y="2417264"/>
            <a:ext cx="1438351" cy="18233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Skola\AppData\Local\Microsoft\Windows\Temporary Internet Files\Content.IE5\JU6EBC9H\MC9003384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665277"/>
            <a:ext cx="1419149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Skola\AppData\Local\Microsoft\Windows\Temporary Internet Files\Content.IE5\GVYJDDNC\MC9003383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1387"/>
            <a:ext cx="1807769" cy="1681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Skola\AppData\Local\Microsoft\Windows\Temporary Internet Files\Content.IE5\CRW18A05\MC9003384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857" y="392097"/>
            <a:ext cx="1174090" cy="1809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" descr="C:\Users\Skola\AppData\Local\Microsoft\Windows\Temporary Internet Files\Content.IE5\JU6EBC9H\MC900338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6" y="4625949"/>
            <a:ext cx="1635862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kola\AppData\Local\Microsoft\Windows\Temporary Internet Files\Content.IE5\JU6EBC9H\MC9002289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280" y="2478254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PYI0ZFDQ\MC9002290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205" y="2407240"/>
            <a:ext cx="1234440" cy="18233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kola\AppData\Local\Microsoft\Windows\Temporary Internet Files\Content.IE5\GVYJDDNC\MC90019859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16" y="2267099"/>
            <a:ext cx="1430171" cy="21705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CRW18A05\MC9003888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364" y="391387"/>
            <a:ext cx="1329538" cy="1858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kola\AppData\Local\Microsoft\Windows\Temporary Internet Files\Content.IE5\PYI0ZFDQ\MC90033402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93877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kola\AppData\Local\Microsoft\Windows\Temporary Internet Files\Content.IE5\PYI0ZFDQ\MC90022900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83" y="392097"/>
            <a:ext cx="1825142" cy="1681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580112" y="4825084"/>
            <a:ext cx="2879569" cy="1620521"/>
          </a:xfrm>
          <a:prstGeom prst="rect">
            <a:avLst/>
          </a:prstGeom>
          <a:ln w="57150">
            <a:solidFill>
              <a:srgbClr val="00B050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4437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GVYJDDNC\MC900338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416" y="2611904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PYI0ZFDQ\MC900338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935" y="2373327"/>
            <a:ext cx="1438351" cy="18233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CRW18A05\MC9003384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499722"/>
            <a:ext cx="1174090" cy="1809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JU6EBC9H\MC900338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17" y="4574833"/>
            <a:ext cx="1419149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Skola\AppData\Local\Microsoft\Windows\Temporary Internet Files\Content.IE5\JU6EBC9H\MC900338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55" y="4708171"/>
            <a:ext cx="1635862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Skola\AppData\Local\Microsoft\Windows\Temporary Internet Files\Content.IE5\PYI0ZFDQ\MC900338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41" y="310735"/>
            <a:ext cx="1438351" cy="18233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C:\Users\Skola\AppData\Local\Microsoft\Windows\Temporary Internet Files\Content.IE5\GVYJDDNC\MC9003383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55" y="2534637"/>
            <a:ext cx="1807769" cy="1681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C:\Users\Skola\AppData\Local\Microsoft\Windows\Temporary Internet Files\Content.IE5\GVYJDDNC\MC9003383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661" y="2484081"/>
            <a:ext cx="1807769" cy="1681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Skola\AppData\Local\Microsoft\Windows\Temporary Internet Files\Content.IE5\JU6EBC9H\MC900338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313" y="314393"/>
            <a:ext cx="1419149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Users\Skola\AppData\Local\Microsoft\Windows\Temporary Internet Files\Content.IE5\JU6EBC9H\MC900338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723" y="310735"/>
            <a:ext cx="1419149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Skola\AppData\Local\Microsoft\Windows\Temporary Internet Files\Content.IE5\GVYJDDNC\MC900338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004" y="4854475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Users\Skola\AppData\Local\Microsoft\Windows\Temporary Internet Files\Content.IE5\CRW18A05\MC9003384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941" y="301653"/>
            <a:ext cx="1174090" cy="1809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5" descr="C:\Users\Skola\AppData\Local\Microsoft\Windows\Temporary Internet Files\Content.IE5\JU6EBC9H\MC900338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3200"/>
            <a:ext cx="1635862" cy="18196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8541" y="260505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99965" y="280275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915518" y="260504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850671" y="243175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524328" y="260648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34783" y="2534637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78743" y="2526698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037935" y="2484081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36109" y="2484080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67544" y="4624300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011504" y="4616361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70696" y="4573744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168870" y="4573743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0329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Users\Skola\AppData\Local\Microsoft\Windows\Temporary Internet Files\Content.IE5\PYI0ZFDQ\MC900338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983894" cy="18150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kola\AppData\Local\Microsoft\Windows\Temporary Internet Files\Content.IE5\PYI0ZFDQ\MC900338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994" y="4653136"/>
            <a:ext cx="983894" cy="18150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Skola\AppData\Local\Microsoft\Windows\Temporary Internet Files\Content.IE5\GVYJDDNC\MC900198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290" y="2516238"/>
            <a:ext cx="1542364" cy="17627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Skola\AppData\Local\Microsoft\Windows\Temporary Internet Files\Content.IE5\GVYJDDNC\MC900198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01" y="4653136"/>
            <a:ext cx="1542364" cy="17627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Skola\AppData\Local\Microsoft\Windows\Temporary Internet Files\Content.IE5\CRW18A05\MC900338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348" y="292106"/>
            <a:ext cx="1699870" cy="1809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kola\AppData\Local\Microsoft\Windows\Temporary Internet Files\Content.IE5\JU6EBC9H\MC900338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106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kola\AppData\Local\Microsoft\Windows\Temporary Internet Files\Content.IE5\JU6EBC9H\MC900338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838" y="4645943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kola\AppData\Local\Microsoft\Windows\Temporary Internet Files\Content.IE5\JU6EBC9H\MC900338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838" y="2391870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Skola\AppData\Local\Microsoft\Windows\Temporary Internet Files\Content.IE5\CRW18A05\MC9000896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754" y="2437611"/>
            <a:ext cx="1487729" cy="17949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Skola\AppData\Local\Microsoft\Windows\Temporary Internet Files\Content.IE5\CRW18A05\MC9000896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695" y="260648"/>
            <a:ext cx="1487729" cy="17949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Skola\AppData\Local\Microsoft\Windows\Temporary Internet Files\Content.IE5\JU6EBC9H\MC9003383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4722840"/>
            <a:ext cx="1272845" cy="18178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Skola\AppData\Local\Microsoft\Windows\Temporary Internet Files\Content.IE5\JU6EBC9H\MC9003383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49" y="2475269"/>
            <a:ext cx="1272845" cy="18178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Skola\AppData\Local\Microsoft\Windows\Temporary Internet Files\Content.IE5\JU6EBC9H\MC900338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437611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Skola\AppData\Local\Microsoft\Windows\Temporary Internet Files\Content.IE5\CRW18A05\MC9000896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451" y="4761832"/>
            <a:ext cx="1487729" cy="17949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395536" y="4437112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391237" y="4457186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97885" y="4480377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23044" y="4489714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596335" y="4534083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76342" y="256516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14343" y="2391870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179885" y="2376455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130442" y="2369698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00695" y="2396152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88424" y="2383553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529184" y="292106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680870" y="292106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369230" y="292106"/>
            <a:ext cx="377513" cy="3775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6173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Skola\AppData\Local\Microsoft\Windows\Temporary Internet Files\Content.IE5\CRW18A05\MP9003866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336"/>
            <a:ext cx="1584176" cy="11300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kola\AppData\Local\Microsoft\Windows\Temporary Internet Files\Content.IE5\GVYJDDNC\MC900286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574" y="3388600"/>
            <a:ext cx="428308" cy="18139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kola\AppData\Local\Microsoft\Windows\Temporary Internet Files\Content.IE5\PYI0ZFDQ\MC900340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48" y="3388600"/>
            <a:ext cx="1191463" cy="1847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kola\AppData\Local\Microsoft\Windows\Temporary Internet Files\Content.IE5\CRW18A05\MP9004304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801" y="3763234"/>
            <a:ext cx="2961946" cy="14393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kola\AppData\Local\Microsoft\Windows\Temporary Internet Files\Content.IE5\PYI0ZFDQ\MP9003866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89" y="401801"/>
            <a:ext cx="1656184" cy="11814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74757" y="2708920"/>
            <a:ext cx="9033747" cy="0"/>
          </a:xfrm>
          <a:prstGeom prst="line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5496" y="6453336"/>
            <a:ext cx="8999984" cy="0"/>
          </a:xfrm>
          <a:prstGeom prst="line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4" name="Picture 12" descr="C:\Users\Skola\AppData\Local\Microsoft\Windows\Temporary Internet Files\Content.IE5\CRW18A05\MP90038665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240" y="26252"/>
            <a:ext cx="2908920" cy="2075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10602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kola\AppData\Local\Microsoft\Windows\Temporary Internet Files\Content.IE5\JU6EBC9H\MC900290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165571" cy="14297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kola\AppData\Local\Microsoft\Windows\Temporary Internet Files\Content.IE5\PYI0ZFDQ\MP90017536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8640"/>
            <a:ext cx="2520280" cy="16927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kola\AppData\Local\Microsoft\Windows\Temporary Internet Files\Content.IE5\GVYJDDNC\MP9003866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994"/>
            <a:ext cx="2448272" cy="1746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Skola\AppData\Local\Microsoft\Windows\Temporary Internet Files\Content.IE5\JU6EBC9H\MP9002896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8520"/>
            <a:ext cx="2044824" cy="13666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Skola\AppData\Local\Microsoft\Windows\Temporary Internet Files\Content.IE5\GVYJDDNC\MP90040535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324" r="27030"/>
          <a:stretch/>
        </p:blipFill>
        <p:spPr bwMode="auto">
          <a:xfrm>
            <a:off x="6708188" y="2492896"/>
            <a:ext cx="2064327" cy="2698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74757" y="2708920"/>
            <a:ext cx="9033747" cy="0"/>
          </a:xfrm>
          <a:prstGeom prst="line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5496" y="6597352"/>
            <a:ext cx="9033747" cy="0"/>
          </a:xfrm>
          <a:prstGeom prst="line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11" name="Picture 15" descr="C:\Users\Skola\AppData\Local\Microsoft\Windows\Temporary Internet Files\Content.IE5\PYI0ZFDQ\MC9003348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122860"/>
            <a:ext cx="1247242" cy="1837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93814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Skola\AppData\Local\Microsoft\Windows\Temporary Internet Files\Content.IE5\JU6EBC9H\MC900156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8680"/>
            <a:ext cx="2736304" cy="31113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36948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676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183</Words>
  <Application>Microsoft Office PowerPoint</Application>
  <PresentationFormat>Předvádění na obrazovce (4:3)</PresentationFormat>
  <Paragraphs>28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14</cp:revision>
  <dcterms:created xsi:type="dcterms:W3CDTF">2012-02-25T09:33:37Z</dcterms:created>
  <dcterms:modified xsi:type="dcterms:W3CDTF">2012-09-27T18:41:14Z</dcterms:modified>
</cp:coreProperties>
</file>