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5" r:id="rId3"/>
    <p:sldId id="262" r:id="rId4"/>
    <p:sldId id="270" r:id="rId5"/>
    <p:sldId id="271" r:id="rId6"/>
    <p:sldId id="272" r:id="rId7"/>
    <p:sldId id="273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VY_32_INOVACE_05_Zeleninová zahrádka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9F990BFC-8BFA-40EC-B767-11C99981DACE}" type="presOf" srcId="{4C35D32F-0EAB-4CD7-82EE-45574DC2A586}" destId="{67B473E7-08E4-4C34-9685-F270398857C7}" srcOrd="1" destOrd="0" presId="urn:microsoft.com/office/officeart/2005/8/layout/target3"/>
    <dgm:cxn modelId="{B5785F69-27CE-4758-B671-4951F7C1A74B}" type="presOf" srcId="{D1D4F407-5343-4D3F-B5B9-D407B03CAEB4}" destId="{AED2198E-93D5-4001-81B4-73124B309672}" srcOrd="1" destOrd="0" presId="urn:microsoft.com/office/officeart/2005/8/layout/target3"/>
    <dgm:cxn modelId="{2D942919-3C5F-4D81-82FE-3FECE2A5F56C}" type="presOf" srcId="{D8197B8C-B260-4A16-BDF4-0947B075E274}" destId="{E632F17C-588E-4513-B5B0-E3A25884288E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4575F43D-6ADD-49C9-853F-692D16E1F6E1}" type="presOf" srcId="{4C35D32F-0EAB-4CD7-82EE-45574DC2A586}" destId="{00691753-22B7-4C53-A077-CBC858064A16}" srcOrd="0" destOrd="0" presId="urn:microsoft.com/office/officeart/2005/8/layout/target3"/>
    <dgm:cxn modelId="{4825DE75-142B-4488-BC26-634200F59B31}" type="presOf" srcId="{757F3AB3-0718-4624-B441-E567A8F0AB56}" destId="{333A1088-737F-45CB-B68E-254E46348037}" srcOrd="0" destOrd="0" presId="urn:microsoft.com/office/officeart/2005/8/layout/target3"/>
    <dgm:cxn modelId="{951F2E8B-A952-4B39-99F8-B02A906B0278}" type="presOf" srcId="{D1D4F407-5343-4D3F-B5B9-D407B03CAEB4}" destId="{D005CE8C-CC26-4C3E-AC11-E15060ECD759}" srcOrd="0" destOrd="0" presId="urn:microsoft.com/office/officeart/2005/8/layout/target3"/>
    <dgm:cxn modelId="{573CCA76-D26D-41C5-BE5A-5A966DB518D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51E5CC-E25B-4BB8-96F2-657C1328C9E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1878A42-5E41-4E27-B75C-13F428A1198E}" type="presOf" srcId="{D8197B8C-B260-4A16-BDF4-0947B075E274}" destId="{CC148F93-7DA0-4E0D-95F4-8472B341DEC4}" srcOrd="1" destOrd="0" presId="urn:microsoft.com/office/officeart/2005/8/layout/target3"/>
    <dgm:cxn modelId="{5EF68294-6543-4A37-8196-91BF91F18CA5}" type="presParOf" srcId="{333A1088-737F-45CB-B68E-254E46348037}" destId="{F5ABB229-8D3B-4694-996A-96F23CF14429}" srcOrd="0" destOrd="0" presId="urn:microsoft.com/office/officeart/2005/8/layout/target3"/>
    <dgm:cxn modelId="{D9A1099F-9A9A-4D92-81F2-6C1F6B26B0DA}" type="presParOf" srcId="{333A1088-737F-45CB-B68E-254E46348037}" destId="{F41139FD-01EE-4571-8B17-4FB00FC51163}" srcOrd="1" destOrd="0" presId="urn:microsoft.com/office/officeart/2005/8/layout/target3"/>
    <dgm:cxn modelId="{5E94F68C-C1DD-4B47-B3D4-600D7D8E5F75}" type="presParOf" srcId="{333A1088-737F-45CB-B68E-254E46348037}" destId="{D005CE8C-CC26-4C3E-AC11-E15060ECD759}" srcOrd="2" destOrd="0" presId="urn:microsoft.com/office/officeart/2005/8/layout/target3"/>
    <dgm:cxn modelId="{7E9C5426-DECB-4720-A25C-A69F8744F9AD}" type="presParOf" srcId="{333A1088-737F-45CB-B68E-254E46348037}" destId="{2C702D82-9B77-49B7-9568-BB8EB47C3372}" srcOrd="3" destOrd="0" presId="urn:microsoft.com/office/officeart/2005/8/layout/target3"/>
    <dgm:cxn modelId="{B26C0F9A-937B-46F4-A9F8-4357F50C1F37}" type="presParOf" srcId="{333A1088-737F-45CB-B68E-254E46348037}" destId="{A52A0455-90FF-4808-ABD0-F02540D31D5A}" srcOrd="4" destOrd="0" presId="urn:microsoft.com/office/officeart/2005/8/layout/target3"/>
    <dgm:cxn modelId="{186CEB7F-6FE0-4C74-98C3-BA35B4EC09F7}" type="presParOf" srcId="{333A1088-737F-45CB-B68E-254E46348037}" destId="{6140AFEC-043D-4C43-A2F9-D0F5331DF3A3}" srcOrd="5" destOrd="0" presId="urn:microsoft.com/office/officeart/2005/8/layout/target3"/>
    <dgm:cxn modelId="{6673F97A-7C57-4FEA-A277-BBB4F3F570BD}" type="presParOf" srcId="{333A1088-737F-45CB-B68E-254E46348037}" destId="{B340602A-63DE-4E1E-AE7D-1BF838894F80}" srcOrd="6" destOrd="0" presId="urn:microsoft.com/office/officeart/2005/8/layout/target3"/>
    <dgm:cxn modelId="{E7538BA0-0913-4B97-BC82-94CAE167173E}" type="presParOf" srcId="{333A1088-737F-45CB-B68E-254E46348037}" destId="{3024726A-57AE-4AFC-9723-A526DCC56990}" srcOrd="7" destOrd="0" presId="urn:microsoft.com/office/officeart/2005/8/layout/target3"/>
    <dgm:cxn modelId="{9B56B8F7-438D-44D9-8C24-C462FF40FAE7}" type="presParOf" srcId="{333A1088-737F-45CB-B68E-254E46348037}" destId="{E632F17C-588E-4513-B5B0-E3A25884288E}" srcOrd="8" destOrd="0" presId="urn:microsoft.com/office/officeart/2005/8/layout/target3"/>
    <dgm:cxn modelId="{26FCEF95-4D42-44FD-B164-E85B6CB66E36}" type="presParOf" srcId="{333A1088-737F-45CB-B68E-254E46348037}" destId="{0067B3B6-CC6E-4FEA-934A-B260CCD88713}" srcOrd="9" destOrd="0" presId="urn:microsoft.com/office/officeart/2005/8/layout/target3"/>
    <dgm:cxn modelId="{70A608BB-B3FD-43A9-ADF6-CAFB0DA48DCB}" type="presParOf" srcId="{333A1088-737F-45CB-B68E-254E46348037}" destId="{7C586B55-94D6-4E48-9045-89BD65D2E277}" srcOrd="10" destOrd="0" presId="urn:microsoft.com/office/officeart/2005/8/layout/target3"/>
    <dgm:cxn modelId="{77B83A31-998C-4B36-8F9B-3F48865C436B}" type="presParOf" srcId="{333A1088-737F-45CB-B68E-254E46348037}" destId="{00691753-22B7-4C53-A077-CBC858064A16}" srcOrd="11" destOrd="0" presId="urn:microsoft.com/office/officeart/2005/8/layout/target3"/>
    <dgm:cxn modelId="{7E194DCC-8880-4E1E-A278-76F336D2832A}" type="presParOf" srcId="{333A1088-737F-45CB-B68E-254E46348037}" destId="{AED2198E-93D5-4001-81B4-73124B309672}" srcOrd="12" destOrd="0" presId="urn:microsoft.com/office/officeart/2005/8/layout/target3"/>
    <dgm:cxn modelId="{D05653FA-27C7-4C23-9D8D-A3C79D2A649A}" type="presParOf" srcId="{333A1088-737F-45CB-B68E-254E46348037}" destId="{2BE915AB-18AA-4053-B92C-3BFC9ED204BB}" srcOrd="13" destOrd="0" presId="urn:microsoft.com/office/officeart/2005/8/layout/target3"/>
    <dgm:cxn modelId="{03792573-B894-4F02-AAE7-05E57AEA4D9F}" type="presParOf" srcId="{333A1088-737F-45CB-B68E-254E46348037}" destId="{CC148F93-7DA0-4E0D-95F4-8472B341DEC4}" srcOrd="14" destOrd="0" presId="urn:microsoft.com/office/officeart/2005/8/layout/target3"/>
    <dgm:cxn modelId="{27F31632-099A-4B9C-8013-B5B4BE788099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VY_32_INOVACE_05_Zeleninová zahrádka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7545E-46C8-4769-BB13-17EECBA7FA2C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B202B6-D34E-4EFC-B23B-74B234946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7416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názvy zeleniny, podle čísla v kroužku vyhledej písmeno ve slově a zapiš ho do tabulky (začínej zleva).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3843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Dopiš názvy zeleniny.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6944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Dopiš názvy zeleniny.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79087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z obrázků podzimní zeleninu a zasaď (přesuň) ji na jednotlivé záhony. Ostatní</a:t>
            </a:r>
            <a:r>
              <a:rPr lang="cs-CZ" baseline="0" dirty="0" smtClean="0"/>
              <a:t> škrtni.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89844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Poznej</a:t>
            </a:r>
            <a:r>
              <a:rPr lang="cs-CZ" baseline="0" dirty="0" smtClean="0"/>
              <a:t> obrázek a dokresli ho. Okolo nakresli</a:t>
            </a:r>
            <a:r>
              <a:rPr lang="cs-CZ" dirty="0" smtClean="0"/>
              <a:t> zeleninu, kterou</a:t>
            </a:r>
            <a:r>
              <a:rPr lang="cs-CZ" baseline="0" dirty="0" smtClean="0"/>
              <a:t> máš rád.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1217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962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7505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2693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9929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3727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64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5318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7518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69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8622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0289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6009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6.wmf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16772669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203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</a:t>
            </a:r>
            <a:r>
              <a:rPr lang="cs-CZ" sz="4000" dirty="0" smtClean="0"/>
              <a:t>fotografie </a:t>
            </a:r>
            <a:r>
              <a:rPr lang="cs-CZ" sz="4000" smtClean="0"/>
              <a:t>a plody </a:t>
            </a:r>
            <a:r>
              <a:rPr lang="cs-CZ" sz="4000" dirty="0" smtClean="0"/>
              <a:t>ovoce</a:t>
            </a:r>
            <a:r>
              <a:rPr lang="cs-CZ" sz="4000" smtClean="0"/>
              <a:t>, zeleniny</a:t>
            </a:r>
            <a:endParaRPr lang="cs-CZ" sz="4000" dirty="0" smtClean="0"/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pozorování, křížovka</a:t>
            </a:r>
          </a:p>
          <a:p>
            <a:pPr>
              <a:buNone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26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40690082"/>
              </p:ext>
            </p:extLst>
          </p:nvPr>
        </p:nvGraphicFramePr>
        <p:xfrm>
          <a:off x="251520" y="5733256"/>
          <a:ext cx="8718168" cy="8416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9771"/>
                <a:gridCol w="1089771"/>
                <a:gridCol w="1089771"/>
                <a:gridCol w="1089771"/>
                <a:gridCol w="1089771"/>
                <a:gridCol w="1089771"/>
                <a:gridCol w="1089771"/>
                <a:gridCol w="1089771"/>
              </a:tblGrid>
              <a:tr h="8416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541038" y="102670"/>
            <a:ext cx="12486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ZELÍ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1038" y="717158"/>
            <a:ext cx="1944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ŠPENÁT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41038" y="1405832"/>
            <a:ext cx="1944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CIBULE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41038" y="2094506"/>
            <a:ext cx="1944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PÓREK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41038" y="2783180"/>
            <a:ext cx="32392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KEDLUBNA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41038" y="3471854"/>
            <a:ext cx="32392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ŘEDKVIČKA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41038" y="4160528"/>
            <a:ext cx="1944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ČESNEK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41038" y="4849205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KAPUSTA</a:t>
            </a:r>
            <a:endParaRPr lang="cs-CZ" sz="4000" b="1" dirty="0"/>
          </a:p>
        </p:txBody>
      </p:sp>
      <p:sp>
        <p:nvSpPr>
          <p:cNvPr id="13" name="Ovál 12"/>
          <p:cNvSpPr/>
          <p:nvPr/>
        </p:nvSpPr>
        <p:spPr>
          <a:xfrm>
            <a:off x="3028948" y="222649"/>
            <a:ext cx="467927" cy="46792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16" name="Ovál 15"/>
          <p:cNvSpPr/>
          <p:nvPr/>
        </p:nvSpPr>
        <p:spPr>
          <a:xfrm>
            <a:off x="3028948" y="900725"/>
            <a:ext cx="467927" cy="46792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17" name="Ovál 16"/>
          <p:cNvSpPr/>
          <p:nvPr/>
        </p:nvSpPr>
        <p:spPr>
          <a:xfrm>
            <a:off x="3028948" y="1578801"/>
            <a:ext cx="467927" cy="46792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18" name="Ovál 17"/>
          <p:cNvSpPr/>
          <p:nvPr/>
        </p:nvSpPr>
        <p:spPr>
          <a:xfrm>
            <a:off x="3028948" y="2256877"/>
            <a:ext cx="467927" cy="46792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19" name="Ovál 18"/>
          <p:cNvSpPr/>
          <p:nvPr/>
        </p:nvSpPr>
        <p:spPr>
          <a:xfrm>
            <a:off x="3028948" y="2934953"/>
            <a:ext cx="467927" cy="46792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</a:t>
            </a:r>
            <a:endParaRPr lang="cs-CZ" sz="4000" dirty="0"/>
          </a:p>
        </p:txBody>
      </p:sp>
      <p:sp>
        <p:nvSpPr>
          <p:cNvPr id="20" name="Ovál 19"/>
          <p:cNvSpPr/>
          <p:nvPr/>
        </p:nvSpPr>
        <p:spPr>
          <a:xfrm>
            <a:off x="3028948" y="3613029"/>
            <a:ext cx="467927" cy="46792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21" name="Ovál 20"/>
          <p:cNvSpPr/>
          <p:nvPr/>
        </p:nvSpPr>
        <p:spPr>
          <a:xfrm>
            <a:off x="3028948" y="4291105"/>
            <a:ext cx="467927" cy="46792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22" name="Ovál 21"/>
          <p:cNvSpPr/>
          <p:nvPr/>
        </p:nvSpPr>
        <p:spPr>
          <a:xfrm>
            <a:off x="3028948" y="4969184"/>
            <a:ext cx="467927" cy="467927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19356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kola\AppData\Local\Microsoft\Windows\Temporary Internet Files\Content.IE5\CRW18A05\MC900215509[1].wmf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7504" y="183472"/>
            <a:ext cx="1951825" cy="162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PYI0ZFDQ\MC900088378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7504" y="3555333"/>
            <a:ext cx="2278184" cy="154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kola\AppData\Local\Microsoft\Windows\Temporary Internet Files\Content.IE5\CRW18A05\MC900411888[1].wmf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7504" y="2007851"/>
            <a:ext cx="1392414" cy="134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kola\AppData\Local\Microsoft\Windows\Temporary Internet Files\Content.IE5\GVYJDDNC\MC900331257[1].wm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7504" y="5301208"/>
            <a:ext cx="1428706" cy="14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2123131"/>
              </p:ext>
            </p:extLst>
          </p:nvPr>
        </p:nvGraphicFramePr>
        <p:xfrm>
          <a:off x="2555776" y="646315"/>
          <a:ext cx="2167848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962"/>
                <a:gridCol w="541962"/>
                <a:gridCol w="541962"/>
                <a:gridCol w="541962"/>
              </a:tblGrid>
              <a:tr h="48974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3064991"/>
              </p:ext>
            </p:extLst>
          </p:nvPr>
        </p:nvGraphicFramePr>
        <p:xfrm>
          <a:off x="2555776" y="2285579"/>
          <a:ext cx="3905262" cy="713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877"/>
                <a:gridCol w="650877"/>
                <a:gridCol w="650877"/>
                <a:gridCol w="650877"/>
                <a:gridCol w="650877"/>
                <a:gridCol w="650877"/>
              </a:tblGrid>
              <a:tr h="713991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85852365"/>
              </p:ext>
            </p:extLst>
          </p:nvPr>
        </p:nvGraphicFramePr>
        <p:xfrm>
          <a:off x="2555776" y="3937794"/>
          <a:ext cx="416172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3620"/>
                <a:gridCol w="693620"/>
                <a:gridCol w="693620"/>
                <a:gridCol w="693620"/>
                <a:gridCol w="693620"/>
                <a:gridCol w="693620"/>
              </a:tblGrid>
              <a:tr h="720080">
                <a:tc>
                  <a:txBody>
                    <a:bodyPr/>
                    <a:lstStyle/>
                    <a:p>
                      <a:pPr lvl="0"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2285054"/>
              </p:ext>
            </p:extLst>
          </p:nvPr>
        </p:nvGraphicFramePr>
        <p:xfrm>
          <a:off x="2555776" y="5596097"/>
          <a:ext cx="6212475" cy="8187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0275"/>
                <a:gridCol w="690275"/>
                <a:gridCol w="690275"/>
                <a:gridCol w="690275"/>
                <a:gridCol w="690275"/>
                <a:gridCol w="690275"/>
                <a:gridCol w="690275"/>
                <a:gridCol w="690275"/>
                <a:gridCol w="690275"/>
              </a:tblGrid>
              <a:tr h="818719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26065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C:\Users\Skola\AppData\Local\Microsoft\Windows\Temporary Internet Files\Content.IE5\CRW18A05\MC900193430[1].wmf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276291"/>
            <a:ext cx="2502371" cy="106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Skola\AppData\Local\Microsoft\Windows\Temporary Internet Files\Content.IE5\JU6EBC9H\MC900246141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1633408"/>
            <a:ext cx="1213899" cy="1460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86445498"/>
              </p:ext>
            </p:extLst>
          </p:nvPr>
        </p:nvGraphicFramePr>
        <p:xfrm>
          <a:off x="3009636" y="494996"/>
          <a:ext cx="5352255" cy="73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0451"/>
                <a:gridCol w="1070451"/>
                <a:gridCol w="1070451"/>
                <a:gridCol w="1070451"/>
                <a:gridCol w="1070451"/>
              </a:tblGrid>
              <a:tr h="73585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30819994"/>
              </p:ext>
            </p:extLst>
          </p:nvPr>
        </p:nvGraphicFramePr>
        <p:xfrm>
          <a:off x="3009636" y="2114924"/>
          <a:ext cx="3528393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6131"/>
                <a:gridCol w="1176131"/>
                <a:gridCol w="1176131"/>
              </a:tblGrid>
              <a:tr h="60040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051" name="Picture 3" descr="C:\Users\Skola\AppData\Local\Microsoft\Windows\Temporary Internet Files\Content.IE5\GVYJDDNC\MC900331282[1].wmf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5262416"/>
            <a:ext cx="1566028" cy="1242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kola\AppData\Local\Microsoft\Windows\Temporary Internet Files\Content.IE5\CRW18A05\MC900331365[1].wm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3386176"/>
            <a:ext cx="1643930" cy="158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16279130"/>
              </p:ext>
            </p:extLst>
          </p:nvPr>
        </p:nvGraphicFramePr>
        <p:xfrm>
          <a:off x="3009636" y="3700036"/>
          <a:ext cx="4608512" cy="8034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1152128"/>
                <a:gridCol w="1152128"/>
                <a:gridCol w="1152128"/>
              </a:tblGrid>
              <a:tr h="80346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2965535"/>
              </p:ext>
            </p:extLst>
          </p:nvPr>
        </p:nvGraphicFramePr>
        <p:xfrm>
          <a:off x="3009636" y="5387569"/>
          <a:ext cx="5904656" cy="991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  <a:gridCol w="738082"/>
              </a:tblGrid>
              <a:tr h="991988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6493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548680"/>
            <a:ext cx="3600400" cy="1872208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99792" y="2636912"/>
            <a:ext cx="3600400" cy="1872208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15" descr="C:\Users\Skola\AppData\Local\Microsoft\Windows\Temporary Internet Files\Content.IE5\CRW18A05\MC900193430[1].wmf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1" y="276291"/>
            <a:ext cx="1994540" cy="84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kola\AppData\Local\Microsoft\Windows\Temporary Internet Files\Content.IE5\GVYJDDNC\MC900036396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502816" y="1659890"/>
            <a:ext cx="1008969" cy="1417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kola\AppData\Local\Microsoft\Windows\Temporary Internet Files\Content.IE5\PYI0ZFDQ\MC900215367[1].wmf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13720" y="3212976"/>
            <a:ext cx="1661118" cy="136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Skola\AppData\Local\Microsoft\Windows\Temporary Internet Files\Content.IE5\GVYJDDNC\MC900239543[1].wm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603833" y="485071"/>
            <a:ext cx="1022299" cy="177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3" descr="C:\Users\Skola\AppData\Local\Microsoft\Windows\Temporary Internet Files\Content.IE5\GVYJDDNC\MC900239543[1].wm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46329" y="4666877"/>
            <a:ext cx="1149968" cy="1997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Skola\AppData\Local\Microsoft\Windows\Temporary Internet Files\Content.IE5\GVYJDDNC\MC900036396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621067" y="2988002"/>
            <a:ext cx="832995" cy="117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5" descr="C:\Users\Skola\AppData\Local\Microsoft\Windows\Temporary Internet Files\Content.IE5\CRW18A05\MC900193430[1].wmf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660732" y="4322132"/>
            <a:ext cx="1994540" cy="84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Skola\AppData\Local\Microsoft\Windows\Temporary Internet Files\Content.IE5\GVYJDDNC\MC900036396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087503" y="4944656"/>
            <a:ext cx="1008969" cy="1417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Skola\AppData\Local\Microsoft\Windows\Temporary Internet Files\Content.IE5\GVYJDDNC\MC900036396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956376" y="843635"/>
            <a:ext cx="1008969" cy="1417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Users\Skola\AppData\Local\Microsoft\Windows\Temporary Internet Files\Content.IE5\PYI0ZFDQ\MC900215367[1].wmf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389167" y="5517232"/>
            <a:ext cx="1397767" cy="114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Skola\AppData\Local\Microsoft\Windows\Temporary Internet Files\Content.IE5\GVYJDDNC\MC90043689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601940" y="5130479"/>
            <a:ext cx="1396504" cy="139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Skola\AppData\Local\Microsoft\Windows\Temporary Internet Files\Content.IE5\GVYJDDNC\MC90043690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626132" y="2662800"/>
            <a:ext cx="1281248" cy="128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Skola\AppData\Local\Microsoft\Windows\Temporary Internet Files\Content.IE5\PYI0ZFDQ\MC900331290[1].wmf"/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0100" y="1928311"/>
            <a:ext cx="1451091" cy="114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Skola\AppData\Local\Microsoft\Windows\Temporary Internet Files\Content.IE5\JU6EBC9H\MC900193576[1].wmf"/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072864" y="4930501"/>
            <a:ext cx="1716548" cy="1698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751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kola\AppData\Local\Microsoft\Windows\Temporary Internet Files\Content.IE5\CRW18A05\MC900142115[1].wmf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r="34503"/>
          <a:stretch/>
        </p:blipFill>
        <p:spPr bwMode="auto">
          <a:xfrm>
            <a:off x="31870" y="188640"/>
            <a:ext cx="1131912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0854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773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186</Words>
  <Application>Microsoft Office PowerPoint</Application>
  <PresentationFormat>Předvádění na obrazovce (4:3)</PresentationFormat>
  <Paragraphs>50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42</cp:revision>
  <dcterms:created xsi:type="dcterms:W3CDTF">2012-01-28T20:25:19Z</dcterms:created>
  <dcterms:modified xsi:type="dcterms:W3CDTF">2012-09-27T18:40:40Z</dcterms:modified>
</cp:coreProperties>
</file>