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5" r:id="rId3"/>
    <p:sldId id="270" r:id="rId4"/>
    <p:sldId id="271" r:id="rId5"/>
    <p:sldId id="272" r:id="rId6"/>
    <p:sldId id="275" r:id="rId7"/>
    <p:sldId id="276" r:id="rId8"/>
    <p:sldId id="273" r:id="rId9"/>
    <p:sldId id="274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VY_32_INOVACE_06_Listnaté stromy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9F990BFC-8BFA-40EC-B767-11C99981DACE}" type="presOf" srcId="{4C35D32F-0EAB-4CD7-82EE-45574DC2A586}" destId="{67B473E7-08E4-4C34-9685-F270398857C7}" srcOrd="1" destOrd="0" presId="urn:microsoft.com/office/officeart/2005/8/layout/target3"/>
    <dgm:cxn modelId="{B5785F69-27CE-4758-B671-4951F7C1A74B}" type="presOf" srcId="{D1D4F407-5343-4D3F-B5B9-D407B03CAEB4}" destId="{AED2198E-93D5-4001-81B4-73124B309672}" srcOrd="1" destOrd="0" presId="urn:microsoft.com/office/officeart/2005/8/layout/target3"/>
    <dgm:cxn modelId="{2D942919-3C5F-4D81-82FE-3FECE2A5F56C}" type="presOf" srcId="{D8197B8C-B260-4A16-BDF4-0947B075E274}" destId="{E632F17C-588E-4513-B5B0-E3A25884288E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4575F43D-6ADD-49C9-853F-692D16E1F6E1}" type="presOf" srcId="{4C35D32F-0EAB-4CD7-82EE-45574DC2A586}" destId="{00691753-22B7-4C53-A077-CBC858064A16}" srcOrd="0" destOrd="0" presId="urn:microsoft.com/office/officeart/2005/8/layout/target3"/>
    <dgm:cxn modelId="{4825DE75-142B-4488-BC26-634200F59B31}" type="presOf" srcId="{757F3AB3-0718-4624-B441-E567A8F0AB56}" destId="{333A1088-737F-45CB-B68E-254E46348037}" srcOrd="0" destOrd="0" presId="urn:microsoft.com/office/officeart/2005/8/layout/target3"/>
    <dgm:cxn modelId="{951F2E8B-A952-4B39-99F8-B02A906B0278}" type="presOf" srcId="{D1D4F407-5343-4D3F-B5B9-D407B03CAEB4}" destId="{D005CE8C-CC26-4C3E-AC11-E15060ECD759}" srcOrd="0" destOrd="0" presId="urn:microsoft.com/office/officeart/2005/8/layout/target3"/>
    <dgm:cxn modelId="{573CCA76-D26D-41C5-BE5A-5A966DB518D1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51E5CC-E25B-4BB8-96F2-657C1328C9E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1878A42-5E41-4E27-B75C-13F428A1198E}" type="presOf" srcId="{D8197B8C-B260-4A16-BDF4-0947B075E274}" destId="{CC148F93-7DA0-4E0D-95F4-8472B341DEC4}" srcOrd="1" destOrd="0" presId="urn:microsoft.com/office/officeart/2005/8/layout/target3"/>
    <dgm:cxn modelId="{5EF68294-6543-4A37-8196-91BF91F18CA5}" type="presParOf" srcId="{333A1088-737F-45CB-B68E-254E46348037}" destId="{F5ABB229-8D3B-4694-996A-96F23CF14429}" srcOrd="0" destOrd="0" presId="urn:microsoft.com/office/officeart/2005/8/layout/target3"/>
    <dgm:cxn modelId="{D9A1099F-9A9A-4D92-81F2-6C1F6B26B0DA}" type="presParOf" srcId="{333A1088-737F-45CB-B68E-254E46348037}" destId="{F41139FD-01EE-4571-8B17-4FB00FC51163}" srcOrd="1" destOrd="0" presId="urn:microsoft.com/office/officeart/2005/8/layout/target3"/>
    <dgm:cxn modelId="{5E94F68C-C1DD-4B47-B3D4-600D7D8E5F75}" type="presParOf" srcId="{333A1088-737F-45CB-B68E-254E46348037}" destId="{D005CE8C-CC26-4C3E-AC11-E15060ECD759}" srcOrd="2" destOrd="0" presId="urn:microsoft.com/office/officeart/2005/8/layout/target3"/>
    <dgm:cxn modelId="{7E9C5426-DECB-4720-A25C-A69F8744F9AD}" type="presParOf" srcId="{333A1088-737F-45CB-B68E-254E46348037}" destId="{2C702D82-9B77-49B7-9568-BB8EB47C3372}" srcOrd="3" destOrd="0" presId="urn:microsoft.com/office/officeart/2005/8/layout/target3"/>
    <dgm:cxn modelId="{B26C0F9A-937B-46F4-A9F8-4357F50C1F37}" type="presParOf" srcId="{333A1088-737F-45CB-B68E-254E46348037}" destId="{A52A0455-90FF-4808-ABD0-F02540D31D5A}" srcOrd="4" destOrd="0" presId="urn:microsoft.com/office/officeart/2005/8/layout/target3"/>
    <dgm:cxn modelId="{186CEB7F-6FE0-4C74-98C3-BA35B4EC09F7}" type="presParOf" srcId="{333A1088-737F-45CB-B68E-254E46348037}" destId="{6140AFEC-043D-4C43-A2F9-D0F5331DF3A3}" srcOrd="5" destOrd="0" presId="urn:microsoft.com/office/officeart/2005/8/layout/target3"/>
    <dgm:cxn modelId="{6673F97A-7C57-4FEA-A277-BBB4F3F570BD}" type="presParOf" srcId="{333A1088-737F-45CB-B68E-254E46348037}" destId="{B340602A-63DE-4E1E-AE7D-1BF838894F80}" srcOrd="6" destOrd="0" presId="urn:microsoft.com/office/officeart/2005/8/layout/target3"/>
    <dgm:cxn modelId="{E7538BA0-0913-4B97-BC82-94CAE167173E}" type="presParOf" srcId="{333A1088-737F-45CB-B68E-254E46348037}" destId="{3024726A-57AE-4AFC-9723-A526DCC56990}" srcOrd="7" destOrd="0" presId="urn:microsoft.com/office/officeart/2005/8/layout/target3"/>
    <dgm:cxn modelId="{9B56B8F7-438D-44D9-8C24-C462FF40FAE7}" type="presParOf" srcId="{333A1088-737F-45CB-B68E-254E46348037}" destId="{E632F17C-588E-4513-B5B0-E3A25884288E}" srcOrd="8" destOrd="0" presId="urn:microsoft.com/office/officeart/2005/8/layout/target3"/>
    <dgm:cxn modelId="{26FCEF95-4D42-44FD-B164-E85B6CB66E36}" type="presParOf" srcId="{333A1088-737F-45CB-B68E-254E46348037}" destId="{0067B3B6-CC6E-4FEA-934A-B260CCD88713}" srcOrd="9" destOrd="0" presId="urn:microsoft.com/office/officeart/2005/8/layout/target3"/>
    <dgm:cxn modelId="{70A608BB-B3FD-43A9-ADF6-CAFB0DA48DCB}" type="presParOf" srcId="{333A1088-737F-45CB-B68E-254E46348037}" destId="{7C586B55-94D6-4E48-9045-89BD65D2E277}" srcOrd="10" destOrd="0" presId="urn:microsoft.com/office/officeart/2005/8/layout/target3"/>
    <dgm:cxn modelId="{77B83A31-998C-4B36-8F9B-3F48865C436B}" type="presParOf" srcId="{333A1088-737F-45CB-B68E-254E46348037}" destId="{00691753-22B7-4C53-A077-CBC858064A16}" srcOrd="11" destOrd="0" presId="urn:microsoft.com/office/officeart/2005/8/layout/target3"/>
    <dgm:cxn modelId="{7E194DCC-8880-4E1E-A278-76F336D2832A}" type="presParOf" srcId="{333A1088-737F-45CB-B68E-254E46348037}" destId="{AED2198E-93D5-4001-81B4-73124B309672}" srcOrd="12" destOrd="0" presId="urn:microsoft.com/office/officeart/2005/8/layout/target3"/>
    <dgm:cxn modelId="{D05653FA-27C7-4C23-9D8D-A3C79D2A649A}" type="presParOf" srcId="{333A1088-737F-45CB-B68E-254E46348037}" destId="{2BE915AB-18AA-4053-B92C-3BFC9ED204BB}" srcOrd="13" destOrd="0" presId="urn:microsoft.com/office/officeart/2005/8/layout/target3"/>
    <dgm:cxn modelId="{03792573-B894-4F02-AAE7-05E57AEA4D9F}" type="presParOf" srcId="{333A1088-737F-45CB-B68E-254E46348037}" destId="{CC148F93-7DA0-4E0D-95F4-8472B341DEC4}" srcOrd="14" destOrd="0" presId="urn:microsoft.com/office/officeart/2005/8/layout/target3"/>
    <dgm:cxn modelId="{27F31632-099A-4B9C-8013-B5B4BE788099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VY_32_INOVACE_06_Listnaté stromy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37545E-46C8-4769-BB13-17EECBA7FA2C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B202B6-D34E-4EFC-B23B-74B234946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27416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Slož obrázek,</a:t>
            </a:r>
            <a:r>
              <a:rPr lang="cs-CZ" baseline="0" dirty="0" smtClean="0"/>
              <a:t> co vzniklo?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25087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Poznej a napiš jednotlivé části do políček.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681598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Hádej</a:t>
            </a:r>
            <a:r>
              <a:rPr lang="cs-CZ" baseline="0" dirty="0" smtClean="0"/>
              <a:t> kam patřím? </a:t>
            </a:r>
            <a:r>
              <a:rPr lang="cs-CZ" dirty="0" smtClean="0"/>
              <a:t>Prohlédni</a:t>
            </a:r>
            <a:r>
              <a:rPr lang="cs-CZ" baseline="0" dirty="0" smtClean="0"/>
              <a:t> si obrázky a umísti je na správné místo. Kdo nám chybí? Mám </a:t>
            </a:r>
            <a:r>
              <a:rPr lang="cs-CZ" baseline="0" smtClean="0"/>
              <a:t>černý kožíšek, </a:t>
            </a:r>
            <a:r>
              <a:rPr lang="cs-CZ" baseline="0" dirty="0" smtClean="0"/>
              <a:t>ale přesto ho nevidím. Dělám si v zemi chodbičky nad zemí kopečky. Kdo jsem?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521199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 hádanku a správně</a:t>
            </a:r>
            <a:r>
              <a:rPr lang="cs-CZ" baseline="0" dirty="0" smtClean="0"/>
              <a:t> doplň (</a:t>
            </a:r>
            <a:r>
              <a:rPr lang="cs-CZ" dirty="0" smtClean="0"/>
              <a:t>zapiš).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49450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</a:t>
            </a:r>
            <a:r>
              <a:rPr lang="cs-CZ" baseline="0" dirty="0" smtClean="0"/>
              <a:t> text a splň úkol.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8200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 si listy, přečti</a:t>
            </a:r>
            <a:r>
              <a:rPr lang="cs-CZ" baseline="0" dirty="0" smtClean="0"/>
              <a:t> názvy</a:t>
            </a:r>
            <a:r>
              <a:rPr lang="cs-CZ" dirty="0" smtClean="0"/>
              <a:t> a stejné dvojice spoj čarou. Víš, který list patří na strom jírovec? Zakroužkuj.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10415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Obtáhni tvary listů.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0772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63962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57505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22693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9929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33727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3964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75318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7518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56690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8622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0289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6009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.wmf"/><Relationship Id="rId7" Type="http://schemas.openxmlformats.org/officeDocument/2006/relationships/image" Target="../media/image7.png"/><Relationship Id="rId12" Type="http://schemas.openxmlformats.org/officeDocument/2006/relationships/image" Target="../media/image12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18.wmf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815464005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52035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1.třídu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učebnice, okopírované pracovní listy uvedené v prezentaci, fotografie zvířat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dokreslování, pozorování, složení obrázků, hádanka</a:t>
            </a:r>
            <a:r>
              <a:rPr lang="cs-CZ" sz="4000" smtClean="0"/>
              <a:t>, křížovka </a:t>
            </a:r>
            <a:endParaRPr lang="cs-CZ" sz="4000" dirty="0" smtClean="0"/>
          </a:p>
          <a:p>
            <a:pPr>
              <a:buNone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77263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Skola\AppData\Local\Microsoft\Windows\Temporary Internet Files\Content.IE5\CRW18A05\MC900441870[1].wmf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 b="57084"/>
          <a:stretch/>
        </p:blipFill>
        <p:spPr bwMode="auto">
          <a:xfrm>
            <a:off x="2639385" y="3594216"/>
            <a:ext cx="4796359" cy="27830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Skola\AppData\Local\Microsoft\Windows\Temporary Internet Files\Content.IE5\CRW18A05\MC900441870[1].wmf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 t="54628"/>
          <a:stretch/>
        </p:blipFill>
        <p:spPr bwMode="auto">
          <a:xfrm>
            <a:off x="1545630" y="205355"/>
            <a:ext cx="4796359" cy="29422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Skola\AppData\Local\Microsoft\Windows\Temporary Internet Files\Content.IE5\CRW18A05\MC900441870[1].wmf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 t="43605" b="44172"/>
          <a:stretch/>
        </p:blipFill>
        <p:spPr bwMode="auto">
          <a:xfrm>
            <a:off x="5076056" y="2171139"/>
            <a:ext cx="5328592" cy="7926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4" cstate="screen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15319" y="3678235"/>
            <a:ext cx="1078087" cy="9416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2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4" cstate="screen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06587" y="4437112"/>
            <a:ext cx="1078087" cy="9416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2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4" cstate="screen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40352" y="5465375"/>
            <a:ext cx="1078087" cy="9416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2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4" cstate="screen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3528" y="2736546"/>
            <a:ext cx="1078087" cy="9416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4" cstate="screen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96702" y="531765"/>
            <a:ext cx="1078087" cy="9416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83425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kola\AppData\Local\Microsoft\Windows\Temporary Internet Files\Content.IE5\S7687CZ2\MC90044187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9512" y="476672"/>
            <a:ext cx="3538875" cy="55446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27508867"/>
              </p:ext>
            </p:extLst>
          </p:nvPr>
        </p:nvGraphicFramePr>
        <p:xfrm>
          <a:off x="4499992" y="620688"/>
          <a:ext cx="3792762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2127"/>
                <a:gridCol w="632127"/>
                <a:gridCol w="632127"/>
                <a:gridCol w="632127"/>
                <a:gridCol w="632127"/>
                <a:gridCol w="632127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610371"/>
              </p:ext>
            </p:extLst>
          </p:nvPr>
        </p:nvGraphicFramePr>
        <p:xfrm>
          <a:off x="4499992" y="3845816"/>
          <a:ext cx="3887364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1841"/>
                <a:gridCol w="971841"/>
                <a:gridCol w="971841"/>
                <a:gridCol w="971841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04599994"/>
              </p:ext>
            </p:extLst>
          </p:nvPr>
        </p:nvGraphicFramePr>
        <p:xfrm>
          <a:off x="4499992" y="4933552"/>
          <a:ext cx="4176462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077"/>
                <a:gridCol w="696077"/>
                <a:gridCol w="696077"/>
                <a:gridCol w="696077"/>
                <a:gridCol w="696077"/>
                <a:gridCol w="696077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36840280"/>
              </p:ext>
            </p:extLst>
          </p:nvPr>
        </p:nvGraphicFramePr>
        <p:xfrm>
          <a:off x="4499992" y="1708424"/>
          <a:ext cx="4344145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8829"/>
                <a:gridCol w="868829"/>
                <a:gridCol w="868829"/>
                <a:gridCol w="868829"/>
                <a:gridCol w="868829"/>
              </a:tblGrid>
              <a:tr h="663848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249313699"/>
              </p:ext>
            </p:extLst>
          </p:nvPr>
        </p:nvGraphicFramePr>
        <p:xfrm>
          <a:off x="4499992" y="2777120"/>
          <a:ext cx="4464495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2899"/>
                <a:gridCol w="892899"/>
                <a:gridCol w="892899"/>
                <a:gridCol w="892899"/>
                <a:gridCol w="892899"/>
              </a:tblGrid>
              <a:tr h="583952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se šipkou 7"/>
          <p:cNvCxnSpPr/>
          <p:nvPr/>
        </p:nvCxnSpPr>
        <p:spPr>
          <a:xfrm flipH="1">
            <a:off x="2627784" y="908720"/>
            <a:ext cx="172819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2267744" y="2060848"/>
            <a:ext cx="208823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1331640" y="2528900"/>
            <a:ext cx="3024336" cy="61206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1948950" y="3248980"/>
            <a:ext cx="2407026" cy="97210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1619672" y="4581128"/>
            <a:ext cx="2736304" cy="7200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92378780"/>
              </p:ext>
            </p:extLst>
          </p:nvPr>
        </p:nvGraphicFramePr>
        <p:xfrm>
          <a:off x="4499992" y="6021288"/>
          <a:ext cx="3264024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6006"/>
                <a:gridCol w="816006"/>
                <a:gridCol w="816006"/>
                <a:gridCol w="816006"/>
              </a:tblGrid>
              <a:tr h="663848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cxnSp>
        <p:nvCxnSpPr>
          <p:cNvPr id="20" name="Přímá spojnice se šipkou 19"/>
          <p:cNvCxnSpPr/>
          <p:nvPr/>
        </p:nvCxnSpPr>
        <p:spPr>
          <a:xfrm flipH="1" flipV="1">
            <a:off x="467544" y="5589240"/>
            <a:ext cx="3888432" cy="7920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62775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kola\AppData\Local\Microsoft\Windows\Temporary Internet Files\Content.IE5\S7687CZ2\MC90044187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5040560" cy="64807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kola\AppData\Local\Microsoft\Windows\Temporary Internet Files\Content.IE5\AM1I8PN9\MC900057341[1].wmf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21810" y="2330697"/>
            <a:ext cx="1347194" cy="11123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Skola\AppData\Local\Microsoft\Windows\Temporary Internet Files\Content.IE5\GVYJDDNC\MC900360674[1].wmf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48207" y="3288094"/>
            <a:ext cx="1861718" cy="11064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Skola\AppData\Local\Microsoft\Windows\Temporary Internet Files\Content.IE5\CRW18A05\MC900057347[1].wmf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36039" y="5182505"/>
            <a:ext cx="1840687" cy="124724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Skola\AppData\Local\Microsoft\Windows\Temporary Internet Files\Content.IE5\DE4CGPLA\MC900438020[1].png"/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29446" y="-98619"/>
            <a:ext cx="1647280" cy="16472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Skola\AppData\Local\Microsoft\Windows\Temporary Internet Files\Content.IE5\S7687CZ2\MC900438038[1].png"/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75543" y="3573016"/>
            <a:ext cx="1301183" cy="130118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Skola\AppData\Local\Microsoft\Windows\Temporary Internet Files\Content.IE5\S7687CZ2\MC900436682[1].wmf"/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05345" y="269409"/>
            <a:ext cx="722313" cy="9112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Skola\AppData\Local\Microsoft\Windows\Temporary Internet Files\Content.IE5\JU6EBC9H\MC900438022[1].png"/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79066" y="906996"/>
            <a:ext cx="1299592" cy="12995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9" name="Picture 27" descr="C:\Users\Skola\AppData\Local\Microsoft\Windows\Temporary Internet Files\Content.IE5\DE4CGPLA\MC900057329[1].wmf"/>
          <p:cNvPicPr>
            <a:picLocks noChangeAspect="1" noChangeArrowheads="1"/>
          </p:cNvPicPr>
          <p:nvPr/>
        </p:nvPicPr>
        <p:blipFill rotWithShape="1">
          <a:blip r:embed="rId11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 r="40979"/>
          <a:stretch/>
        </p:blipFill>
        <p:spPr bwMode="auto">
          <a:xfrm>
            <a:off x="4988714" y="1974324"/>
            <a:ext cx="477888" cy="91257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0" name="Picture 28" descr="C:\Users\Skola\AppData\Local\Microsoft\Windows\Temporary Internet Files\Content.IE5\GVYJDDNC\MC900109229[1].wmf"/>
          <p:cNvPicPr>
            <a:picLocks noChangeAspect="1" noChangeArrowheads="1"/>
          </p:cNvPicPr>
          <p:nvPr/>
        </p:nvPicPr>
        <p:blipFill>
          <a:blip r:embed="rId1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13556" y="5229200"/>
            <a:ext cx="957294" cy="11538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40166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Users\Skola\AppData\Local\Microsoft\Windows\Temporary Internet Files\Content.IE5\7IGT01Y0\MP900430877[1]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95936" y="495118"/>
            <a:ext cx="5003206" cy="33419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1" name="Picture 17" descr="C:\Users\Skola\AppData\Local\Microsoft\Windows\Temporary Internet Files\Content.IE5\FLBCMDCD\MC900193316[1].wmf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1893" y="161819"/>
            <a:ext cx="3240360" cy="40085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93" y="4403817"/>
            <a:ext cx="4083169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Moje větev šustí listím</a:t>
            </a:r>
            <a:r>
              <a:rPr lang="cs-CZ" sz="3200" dirty="0" smtClean="0"/>
              <a:t>,</a:t>
            </a:r>
          </a:p>
          <a:p>
            <a:r>
              <a:rPr lang="cs-CZ" sz="3200" dirty="0" smtClean="0"/>
              <a:t>proto </a:t>
            </a:r>
            <a:r>
              <a:rPr lang="cs-CZ" sz="3200" dirty="0"/>
              <a:t>jsem </a:t>
            </a:r>
            <a:r>
              <a:rPr lang="cs-CZ" sz="3200" dirty="0" smtClean="0"/>
              <a:t>strom</a:t>
            </a:r>
          </a:p>
          <a:p>
            <a:endParaRPr lang="cs-CZ" sz="3200" dirty="0"/>
          </a:p>
          <a:p>
            <a:r>
              <a:rPr lang="cs-CZ" sz="3200" dirty="0" smtClean="0"/>
              <a:t>__________________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7317" y="4403817"/>
            <a:ext cx="486182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Když se mě dotkneš, pěkně se píchneš. Jsem </a:t>
            </a:r>
            <a:r>
              <a:rPr lang="cs-CZ" sz="3200" dirty="0" smtClean="0"/>
              <a:t>strom</a:t>
            </a:r>
          </a:p>
          <a:p>
            <a:endParaRPr lang="cs-CZ" sz="3200" dirty="0" smtClean="0"/>
          </a:p>
          <a:p>
            <a:r>
              <a:rPr lang="cs-CZ" sz="3200" dirty="0" smtClean="0"/>
              <a:t>_______________________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525941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Skola\AppData\Local\Microsoft\Windows\Temporary Internet Files\Content.IE5\7IGT01Y0\MP900430877[1]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60061" y="980728"/>
            <a:ext cx="5003206" cy="33419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7" descr="C:\Users\Skola\AppData\Local\Microsoft\Windows\Temporary Internet Files\Content.IE5\FLBCMDCD\MC900193316[1].wmf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5607" y="760634"/>
            <a:ext cx="3240360" cy="40085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8" descr="C:\Users\Skola\AppData\Local\Microsoft\Windows\Temporary Internet Files\Content.IE5\QMB9YU97\MC900280903[1].wmf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36096" y="4741002"/>
            <a:ext cx="1232851" cy="168292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9" descr="C:\Users\Skola\AppData\Local\Microsoft\Windows\Temporary Internet Files\Content.IE5\7IGT01Y0\MC900305461[1].wmf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12970177">
            <a:off x="7324076" y="4862383"/>
            <a:ext cx="1264567" cy="14401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9512" y="175859"/>
            <a:ext cx="8964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 větvičky jsme dolů spadly, přesuň nás prosím zpět.</a:t>
            </a:r>
            <a:endParaRPr lang="cs-CZ" sz="3200" dirty="0"/>
          </a:p>
        </p:txBody>
      </p:sp>
      <p:pic>
        <p:nvPicPr>
          <p:cNvPr id="12" name="Picture 17" descr="C:\Users\Skola\AppData\Local\Microsoft\Windows\Temporary Internet Files\Content.IE5\FLBCMDCD\MC900193316[1].wmf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 l="57666" t="46528" b="33772"/>
          <a:stretch/>
        </p:blipFill>
        <p:spPr bwMode="auto">
          <a:xfrm>
            <a:off x="2749193" y="5194947"/>
            <a:ext cx="1912563" cy="11010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Skola\AppData\Local\Microsoft\Windows\Temporary Internet Files\Content.IE5\7IGT01Y0\MP900430877[1].jpg"/>
          <p:cNvPicPr>
            <a:picLocks noChangeAspect="1" noChangeArrowheads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/>
        </p:blipFill>
        <p:spPr bwMode="auto">
          <a:xfrm>
            <a:off x="323528" y="4869160"/>
            <a:ext cx="1656185" cy="175260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36195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Skola\AppData\Local\Microsoft\Windows\Temporary Internet Files\Content.IE5\CRW18A05\MC900350659[1].wmf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16493" y="564189"/>
            <a:ext cx="1512168" cy="15108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kola\AppData\Local\Microsoft\Windows\Temporary Internet Files\Content.IE5\S7687CZ2\MC900331314[1].wmf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46903" y="2504496"/>
            <a:ext cx="1812202" cy="15466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Skola\AppData\Local\Microsoft\Windows\Temporary Internet Files\Content.IE5\GVYJDDNC\MC900053129[1].wmf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35248" y="405390"/>
            <a:ext cx="1814170" cy="16696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0" descr="C:\Users\Skola\AppData\Local\Microsoft\Windows\Temporary Internet Files\Content.IE5\JU6EBC9H\MC900123343[1].wmf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24911" y="2287184"/>
            <a:ext cx="1983822" cy="17639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Skola\AppData\Local\Microsoft\Windows\Temporary Internet Files\Content.IE5\PYI0ZFDQ\MP900411770[1].jpg"/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5536" y="4283269"/>
            <a:ext cx="1710704" cy="231408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5145080" y="299610"/>
            <a:ext cx="1947200" cy="2360249"/>
            <a:chOff x="5145080" y="299610"/>
            <a:chExt cx="1947200" cy="2360249"/>
          </a:xfrm>
        </p:grpSpPr>
        <p:pic>
          <p:nvPicPr>
            <p:cNvPr id="16" name="Picture 3" descr="C:\Users\Skola\AppData\Local\Microsoft\Windows\Temporary Internet Files\Content.IE5\PYI0ZFDQ\MP900411770[1].jpg"/>
            <p:cNvPicPr>
              <a:picLocks noChangeAspect="1" noChangeArrowheads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=""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0072" y="299610"/>
              <a:ext cx="1710704" cy="2314083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5145080" y="2075084"/>
              <a:ext cx="194720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JAVOROVÝ</a:t>
              </a:r>
              <a:endParaRPr lang="cs-CZ" sz="3200" dirty="0"/>
            </a:p>
          </p:txBody>
        </p:sp>
      </p:grpSp>
      <p:pic>
        <p:nvPicPr>
          <p:cNvPr id="27" name="Picture 17" descr="C:\Users\Skola\AppData\Local\Microsoft\Windows\Temporary Internet Files\Content.IE5\FLBCMDCD\MC900193316[1].wmf"/>
          <p:cNvPicPr>
            <a:picLocks noChangeAspect="1" noChangeArrowheads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 l="57666" t="46528" b="33772"/>
          <a:stretch/>
        </p:blipFill>
        <p:spPr bwMode="auto">
          <a:xfrm>
            <a:off x="4929451" y="5152278"/>
            <a:ext cx="2001325" cy="115212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5095765" y="2852936"/>
            <a:ext cx="1564467" cy="1952927"/>
            <a:chOff x="5095765" y="2852936"/>
            <a:chExt cx="1564467" cy="1952927"/>
          </a:xfrm>
        </p:grpSpPr>
        <p:pic>
          <p:nvPicPr>
            <p:cNvPr id="21" name="Picture 4" descr="C:\Users\Skola\AppData\Local\Microsoft\Windows\Temporary Internet Files\Content.IE5\CRW18A05\MC900350659[1].wmf"/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=""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11512" y="2852936"/>
              <a:ext cx="1512168" cy="151089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5095765" y="4221088"/>
              <a:ext cx="156446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BUKOVÝ</a:t>
              </a:r>
              <a:endParaRPr lang="cs-CZ" sz="32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771800" y="4596621"/>
            <a:ext cx="1814170" cy="1984259"/>
            <a:chOff x="2771800" y="4596621"/>
            <a:chExt cx="1814170" cy="1984259"/>
          </a:xfrm>
        </p:grpSpPr>
        <p:pic>
          <p:nvPicPr>
            <p:cNvPr id="4101" name="Picture 5" descr="C:\Users\Skola\AppData\Local\Microsoft\Windows\Temporary Internet Files\Content.IE5\GVYJDDNC\MC900053129[1].wmf"/>
            <p:cNvPicPr>
              <a:picLocks noChangeAspect="1" noChangeArrowheads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=""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1800" y="4596621"/>
              <a:ext cx="1814170" cy="166969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3029871" y="5996105"/>
              <a:ext cx="137390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LIPOVÝ</a:t>
              </a:r>
              <a:endParaRPr lang="cs-CZ" sz="32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980666" y="4653136"/>
            <a:ext cx="1983822" cy="1880919"/>
            <a:chOff x="6980666" y="4653136"/>
            <a:chExt cx="1983822" cy="1880919"/>
          </a:xfrm>
        </p:grpSpPr>
        <p:pic>
          <p:nvPicPr>
            <p:cNvPr id="4106" name="Picture 10" descr="C:\Users\Skola\AppData\Local\Microsoft\Windows\Temporary Internet Files\Content.IE5\JU6EBC9H\MC900123343[1].wmf"/>
            <p:cNvPicPr>
              <a:picLocks noChangeAspect="1" noChangeArrowheads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=""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80666" y="4653136"/>
              <a:ext cx="1983822" cy="176394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7236296" y="5949280"/>
              <a:ext cx="171656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BŘEZOVÝ</a:t>
              </a:r>
              <a:endParaRPr lang="cs-CZ" sz="32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86975" y="374736"/>
            <a:ext cx="2001325" cy="1550807"/>
            <a:chOff x="386975" y="374736"/>
            <a:chExt cx="2001325" cy="1550807"/>
          </a:xfrm>
        </p:grpSpPr>
        <p:pic>
          <p:nvPicPr>
            <p:cNvPr id="26" name="Picture 17" descr="C:\Users\Skola\AppData\Local\Microsoft\Windows\Temporary Internet Files\Content.IE5\FLBCMDCD\MC900193316[1].wmf"/>
            <p:cNvPicPr>
              <a:picLocks noChangeAspect="1" noChangeArrowheads="1"/>
            </p:cNvPicPr>
            <p:nvPr/>
          </p:nvPicPr>
          <p:blipFill rotWithShape="1">
            <a:blip r:embed="rId8" cstate="screen">
              <a:extLst>
                <a:ext uri="{28A0092B-C50C-407E-A947-70E740481C1C}">
                  <a14:useLocalDpi xmlns="" xmlns:a14="http://schemas.microsoft.com/office/drawing/2010/main"/>
                </a:ext>
              </a:extLst>
            </a:blip>
            <a:srcRect l="57666" t="46528" b="33772"/>
            <a:stretch/>
          </p:blipFill>
          <p:spPr bwMode="auto">
            <a:xfrm>
              <a:off x="386975" y="374736"/>
              <a:ext cx="2001325" cy="115212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395536" y="1340768"/>
              <a:ext cx="162397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DUBOVÝ</a:t>
              </a:r>
              <a:endParaRPr lang="cs-CZ" sz="32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179512" y="2287184"/>
            <a:ext cx="2191818" cy="2005912"/>
            <a:chOff x="179512" y="2287184"/>
            <a:chExt cx="2191818" cy="2005912"/>
          </a:xfrm>
        </p:grpSpPr>
        <p:pic>
          <p:nvPicPr>
            <p:cNvPr id="20" name="Picture 6" descr="C:\Users\Skola\AppData\Local\Microsoft\Windows\Temporary Internet Files\Content.IE5\S7687CZ2\MC900331314[1].wmf"/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=""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6046" y="2287184"/>
              <a:ext cx="1812202" cy="154663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179512" y="3708321"/>
              <a:ext cx="219181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KAŠTANOVÝ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="" xmlns:p14="http://schemas.microsoft.com/office/powerpoint/2010/main" val="1698583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C:\Users\Skola\AppData\Local\Microsoft\Windows\Temporary Internet Files\Content.IE5\ZGCILW6V\MP90041177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5049586" cy="68306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7" descr="C:\Users\Skola\AppData\Local\Microsoft\Windows\Temporary Internet Files\Content.IE5\FLBCMDCD\MC900193316[1].wmf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 l="57666" t="46528" b="33772"/>
          <a:stretch/>
        </p:blipFill>
        <p:spPr bwMode="auto">
          <a:xfrm rot="16200000">
            <a:off x="3763657" y="1384403"/>
            <a:ext cx="6525346" cy="37565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4458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Fotografie: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17735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606</TotalTime>
  <Words>246</Words>
  <Application>Microsoft Office PowerPoint</Application>
  <PresentationFormat>Předvádění na obrazovce (4:3)</PresentationFormat>
  <Paragraphs>56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62</cp:revision>
  <dcterms:created xsi:type="dcterms:W3CDTF">2012-01-28T20:25:19Z</dcterms:created>
  <dcterms:modified xsi:type="dcterms:W3CDTF">2012-09-27T18:37:46Z</dcterms:modified>
</cp:coreProperties>
</file>