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5" r:id="rId3"/>
    <p:sldId id="272" r:id="rId4"/>
    <p:sldId id="274" r:id="rId5"/>
    <p:sldId id="273" r:id="rId6"/>
    <p:sldId id="275" r:id="rId7"/>
    <p:sldId id="276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VY_32_INOVACE_07_Hodiny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9F990BFC-8BFA-40EC-B767-11C99981DACE}" type="presOf" srcId="{4C35D32F-0EAB-4CD7-82EE-45574DC2A586}" destId="{67B473E7-08E4-4C34-9685-F270398857C7}" srcOrd="1" destOrd="0" presId="urn:microsoft.com/office/officeart/2005/8/layout/target3"/>
    <dgm:cxn modelId="{B5785F69-27CE-4758-B671-4951F7C1A74B}" type="presOf" srcId="{D1D4F407-5343-4D3F-B5B9-D407B03CAEB4}" destId="{AED2198E-93D5-4001-81B4-73124B309672}" srcOrd="1" destOrd="0" presId="urn:microsoft.com/office/officeart/2005/8/layout/target3"/>
    <dgm:cxn modelId="{2D942919-3C5F-4D81-82FE-3FECE2A5F56C}" type="presOf" srcId="{D8197B8C-B260-4A16-BDF4-0947B075E274}" destId="{E632F17C-588E-4513-B5B0-E3A25884288E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4575F43D-6ADD-49C9-853F-692D16E1F6E1}" type="presOf" srcId="{4C35D32F-0EAB-4CD7-82EE-45574DC2A586}" destId="{00691753-22B7-4C53-A077-CBC858064A16}" srcOrd="0" destOrd="0" presId="urn:microsoft.com/office/officeart/2005/8/layout/target3"/>
    <dgm:cxn modelId="{4825DE75-142B-4488-BC26-634200F59B31}" type="presOf" srcId="{757F3AB3-0718-4624-B441-E567A8F0AB56}" destId="{333A1088-737F-45CB-B68E-254E46348037}" srcOrd="0" destOrd="0" presId="urn:microsoft.com/office/officeart/2005/8/layout/target3"/>
    <dgm:cxn modelId="{951F2E8B-A952-4B39-99F8-B02A906B0278}" type="presOf" srcId="{D1D4F407-5343-4D3F-B5B9-D407B03CAEB4}" destId="{D005CE8C-CC26-4C3E-AC11-E15060ECD759}" srcOrd="0" destOrd="0" presId="urn:microsoft.com/office/officeart/2005/8/layout/target3"/>
    <dgm:cxn modelId="{573CCA76-D26D-41C5-BE5A-5A966DB518D1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51E5CC-E25B-4BB8-96F2-657C1328C9E9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1878A42-5E41-4E27-B75C-13F428A1198E}" type="presOf" srcId="{D8197B8C-B260-4A16-BDF4-0947B075E274}" destId="{CC148F93-7DA0-4E0D-95F4-8472B341DEC4}" srcOrd="1" destOrd="0" presId="urn:microsoft.com/office/officeart/2005/8/layout/target3"/>
    <dgm:cxn modelId="{5EF68294-6543-4A37-8196-91BF91F18CA5}" type="presParOf" srcId="{333A1088-737F-45CB-B68E-254E46348037}" destId="{F5ABB229-8D3B-4694-996A-96F23CF14429}" srcOrd="0" destOrd="0" presId="urn:microsoft.com/office/officeart/2005/8/layout/target3"/>
    <dgm:cxn modelId="{D9A1099F-9A9A-4D92-81F2-6C1F6B26B0DA}" type="presParOf" srcId="{333A1088-737F-45CB-B68E-254E46348037}" destId="{F41139FD-01EE-4571-8B17-4FB00FC51163}" srcOrd="1" destOrd="0" presId="urn:microsoft.com/office/officeart/2005/8/layout/target3"/>
    <dgm:cxn modelId="{5E94F68C-C1DD-4B47-B3D4-600D7D8E5F75}" type="presParOf" srcId="{333A1088-737F-45CB-B68E-254E46348037}" destId="{D005CE8C-CC26-4C3E-AC11-E15060ECD759}" srcOrd="2" destOrd="0" presId="urn:microsoft.com/office/officeart/2005/8/layout/target3"/>
    <dgm:cxn modelId="{7E9C5426-DECB-4720-A25C-A69F8744F9AD}" type="presParOf" srcId="{333A1088-737F-45CB-B68E-254E46348037}" destId="{2C702D82-9B77-49B7-9568-BB8EB47C3372}" srcOrd="3" destOrd="0" presId="urn:microsoft.com/office/officeart/2005/8/layout/target3"/>
    <dgm:cxn modelId="{B26C0F9A-937B-46F4-A9F8-4357F50C1F37}" type="presParOf" srcId="{333A1088-737F-45CB-B68E-254E46348037}" destId="{A52A0455-90FF-4808-ABD0-F02540D31D5A}" srcOrd="4" destOrd="0" presId="urn:microsoft.com/office/officeart/2005/8/layout/target3"/>
    <dgm:cxn modelId="{186CEB7F-6FE0-4C74-98C3-BA35B4EC09F7}" type="presParOf" srcId="{333A1088-737F-45CB-B68E-254E46348037}" destId="{6140AFEC-043D-4C43-A2F9-D0F5331DF3A3}" srcOrd="5" destOrd="0" presId="urn:microsoft.com/office/officeart/2005/8/layout/target3"/>
    <dgm:cxn modelId="{6673F97A-7C57-4FEA-A277-BBB4F3F570BD}" type="presParOf" srcId="{333A1088-737F-45CB-B68E-254E46348037}" destId="{B340602A-63DE-4E1E-AE7D-1BF838894F80}" srcOrd="6" destOrd="0" presId="urn:microsoft.com/office/officeart/2005/8/layout/target3"/>
    <dgm:cxn modelId="{E7538BA0-0913-4B97-BC82-94CAE167173E}" type="presParOf" srcId="{333A1088-737F-45CB-B68E-254E46348037}" destId="{3024726A-57AE-4AFC-9723-A526DCC56990}" srcOrd="7" destOrd="0" presId="urn:microsoft.com/office/officeart/2005/8/layout/target3"/>
    <dgm:cxn modelId="{9B56B8F7-438D-44D9-8C24-C462FF40FAE7}" type="presParOf" srcId="{333A1088-737F-45CB-B68E-254E46348037}" destId="{E632F17C-588E-4513-B5B0-E3A25884288E}" srcOrd="8" destOrd="0" presId="urn:microsoft.com/office/officeart/2005/8/layout/target3"/>
    <dgm:cxn modelId="{26FCEF95-4D42-44FD-B164-E85B6CB66E36}" type="presParOf" srcId="{333A1088-737F-45CB-B68E-254E46348037}" destId="{0067B3B6-CC6E-4FEA-934A-B260CCD88713}" srcOrd="9" destOrd="0" presId="urn:microsoft.com/office/officeart/2005/8/layout/target3"/>
    <dgm:cxn modelId="{70A608BB-B3FD-43A9-ADF6-CAFB0DA48DCB}" type="presParOf" srcId="{333A1088-737F-45CB-B68E-254E46348037}" destId="{7C586B55-94D6-4E48-9045-89BD65D2E277}" srcOrd="10" destOrd="0" presId="urn:microsoft.com/office/officeart/2005/8/layout/target3"/>
    <dgm:cxn modelId="{77B83A31-998C-4B36-8F9B-3F48865C436B}" type="presParOf" srcId="{333A1088-737F-45CB-B68E-254E46348037}" destId="{00691753-22B7-4C53-A077-CBC858064A16}" srcOrd="11" destOrd="0" presId="urn:microsoft.com/office/officeart/2005/8/layout/target3"/>
    <dgm:cxn modelId="{7E194DCC-8880-4E1E-A278-76F336D2832A}" type="presParOf" srcId="{333A1088-737F-45CB-B68E-254E46348037}" destId="{AED2198E-93D5-4001-81B4-73124B309672}" srcOrd="12" destOrd="0" presId="urn:microsoft.com/office/officeart/2005/8/layout/target3"/>
    <dgm:cxn modelId="{D05653FA-27C7-4C23-9D8D-A3C79D2A649A}" type="presParOf" srcId="{333A1088-737F-45CB-B68E-254E46348037}" destId="{2BE915AB-18AA-4053-B92C-3BFC9ED204BB}" srcOrd="13" destOrd="0" presId="urn:microsoft.com/office/officeart/2005/8/layout/target3"/>
    <dgm:cxn modelId="{03792573-B894-4F02-AAE7-05E57AEA4D9F}" type="presParOf" srcId="{333A1088-737F-45CB-B68E-254E46348037}" destId="{CC148F93-7DA0-4E0D-95F4-8472B341DEC4}" srcOrd="14" destOrd="0" presId="urn:microsoft.com/office/officeart/2005/8/layout/target3"/>
    <dgm:cxn modelId="{27F31632-099A-4B9C-8013-B5B4BE788099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VY_32_INOVACE_07_Hodiny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37545E-46C8-4769-BB13-17EECBA7FA2C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B202B6-D34E-4EFC-B23B-74B2349460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7416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Spoj čarou hodiny</a:t>
            </a:r>
            <a:r>
              <a:rPr lang="cs-CZ" baseline="0" dirty="0" smtClean="0"/>
              <a:t> a jejich pojmenování.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23516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</a:t>
            </a:r>
            <a:r>
              <a:rPr lang="cs-CZ" baseline="0" dirty="0" smtClean="0"/>
              <a:t> správný název k jednotlivým hodinám a čtvereček vybarvi stejnou barvou.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58891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Hodinář</a:t>
            </a:r>
            <a:r>
              <a:rPr lang="cs-CZ" baseline="0" dirty="0" smtClean="0"/>
              <a:t> potřebuje pomoc. Sestav jednotlivé hodiny (přesouvej části hodin). Pojmenuj je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61491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</a:t>
            </a:r>
            <a:r>
              <a:rPr lang="cs-CZ" baseline="0" dirty="0" smtClean="0"/>
              <a:t> větu a dokonči do tajenky. (Tajenka = ručička; co mohu pojmenovat ručičkou?)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82993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čísla do hodin, čarou spoj názvy se správným místem na hodinách. Můžeš</a:t>
            </a:r>
            <a:r>
              <a:rPr lang="cs-CZ" baseline="0" dirty="0" smtClean="0"/>
              <a:t> dokreslit minuty.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B202B6-D34E-4EFC-B23B-74B23494600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73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3962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7505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2693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9929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3727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964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5318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7518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690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8622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0289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0F4102-0EFE-49AD-99CC-2C10AC837B46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3C9B88-9CD5-470D-BA74-9207F3167B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6009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39157137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52035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</a:t>
            </a:r>
            <a:r>
              <a:rPr lang="cs-CZ" sz="4000" dirty="0" smtClean="0"/>
              <a:t>1. </a:t>
            </a:r>
            <a:r>
              <a:rPr lang="cs-CZ" sz="4000" smtClean="0"/>
              <a:t>ročník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učebnice, okopírované pracovní listy uvedené v prezentaci, fotografie 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dokreslování, pozorování, určování hodin, křížovka, skládanka </a:t>
            </a:r>
          </a:p>
          <a:p>
            <a:pPr>
              <a:buNone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7263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Skola\AppData\Local\Microsoft\Windows\Temporary Internet Files\Content.IE5\QMB9YU97\MP900430959[1]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6647"/>
          <a:stretch/>
        </p:blipFill>
        <p:spPr bwMode="auto">
          <a:xfrm>
            <a:off x="323528" y="275030"/>
            <a:ext cx="1564076" cy="2695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7" descr="C:\Users\Skola\AppData\Local\Microsoft\Windows\Temporary Internet Files\Content.IE5\ZGCILW6V\MC900290342[1].wmf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979712" y="466583"/>
            <a:ext cx="2108612" cy="2049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Skola\AppData\Local\Microsoft\Windows\Temporary Internet Files\Content.IE5\ZGCILW6V\MP900402848[1].jp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300192" y="466582"/>
            <a:ext cx="2672340" cy="200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4661" y="5140072"/>
            <a:ext cx="2215350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/>
              <a:t>PŘESÝPACÍ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2764" y="4445324"/>
            <a:ext cx="2693751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/>
              <a:t>NATAHOVACÍ</a:t>
            </a:r>
          </a:p>
          <a:p>
            <a:r>
              <a:rPr lang="cs-CZ" sz="3600" b="1" dirty="0" smtClean="0"/>
              <a:t>KUKAČKY</a:t>
            </a:r>
            <a:endParaRPr lang="cs-CZ" sz="3600" b="1" dirty="0"/>
          </a:p>
        </p:txBody>
      </p:sp>
      <p:pic>
        <p:nvPicPr>
          <p:cNvPr id="3075" name="Picture 3" descr="C:\Users\Skola\AppData\Local\Microsoft\Windows\Temporary Internet Files\Content.IE5\ZGCILW6V\MC900250482[2].wmf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905709" y="447478"/>
            <a:ext cx="1178459" cy="2350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27784" y="5877272"/>
            <a:ext cx="2487669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/>
              <a:t>KYVADLOVÉ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4493741"/>
            <a:ext cx="1829668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/>
              <a:t>KAPESNÍ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70850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1" descr="C:\Users\Skola\AppData\Local\Microsoft\Windows\Temporary Internet Files\Content.IE5\7IGT01Y0\MP900289836[1]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95627" y="188640"/>
            <a:ext cx="2465783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Skola\AppData\Local\Microsoft\Windows\Temporary Internet Files\Content.IE5\FLBCMDCD\MC900424232[1].wmf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842575" y="392750"/>
            <a:ext cx="1452074" cy="1452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9" descr="C:\Users\Skola\AppData\Local\Microsoft\Windows\Temporary Internet Files\Content.IE5\7IGT01Y0\MP900403148[1].jp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363540" y="188640"/>
            <a:ext cx="2690699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Program Files (x86)\Microsoft Office\MEDIA\CAGCAT10\j0234131.wmf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191611" y="242686"/>
            <a:ext cx="1556853" cy="165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904109" y="1988840"/>
            <a:ext cx="720080" cy="57606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8572" y="2035130"/>
            <a:ext cx="720080" cy="57606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508104" y="2044583"/>
            <a:ext cx="720080" cy="57606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668344" y="2063489"/>
            <a:ext cx="720080" cy="57606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468288" y="3047006"/>
            <a:ext cx="2748573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/>
              <a:t>NÁRAMKOVÉ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68288" y="5441545"/>
            <a:ext cx="2270493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/>
              <a:t>NÁSTĚNNÉ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68288" y="4643366"/>
            <a:ext cx="1551194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/>
              <a:t>STOLNÍ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68288" y="3845186"/>
            <a:ext cx="1412566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/>
              <a:t>BUDÍK</a:t>
            </a:r>
            <a:endParaRPr lang="cs-CZ" sz="3600" b="1" dirty="0"/>
          </a:p>
        </p:txBody>
      </p:sp>
      <p:sp>
        <p:nvSpPr>
          <p:cNvPr id="17" name="Obdélník 16"/>
          <p:cNvSpPr/>
          <p:nvPr/>
        </p:nvSpPr>
        <p:spPr>
          <a:xfrm>
            <a:off x="315668" y="3037878"/>
            <a:ext cx="720080" cy="576064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15668" y="3850811"/>
            <a:ext cx="720080" cy="576064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15668" y="4663744"/>
            <a:ext cx="720080" cy="576064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15668" y="5476678"/>
            <a:ext cx="720080" cy="576064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3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2" descr="C:\Users\Skola\AppData\Local\Microsoft\Windows\Temporary Internet Files\Content.IE5\FLBCMDCD\MP900177743[1]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 bwMode="auto">
          <a:xfrm>
            <a:off x="3090885" y="3015702"/>
            <a:ext cx="1248175" cy="1477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2" descr="C:\Users\Skola\AppData\Local\Microsoft\Windows\Temporary Internet Files\Content.IE5\QMB9YU97\MP900387950[1].jpg"/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 bwMode="auto">
          <a:xfrm>
            <a:off x="442117" y="4701937"/>
            <a:ext cx="1296672" cy="1605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Skola\AppData\Local\Microsoft\Windows\Temporary Internet Files\Content.IE5\7IGT01Y0\MP900407421[1].jpg"/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 bwMode="auto">
          <a:xfrm>
            <a:off x="2669984" y="71027"/>
            <a:ext cx="3045330" cy="2502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kola\AppData\Local\Microsoft\Windows\Temporary Internet Files\Content.IE5\QMB9YU97\MC900198886[1].wmf"/>
          <p:cNvPicPr>
            <a:picLocks noChangeAspect="1" noChangeArrowheads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62911"/>
          <a:stretch/>
        </p:blipFill>
        <p:spPr bwMode="auto">
          <a:xfrm>
            <a:off x="13317" y="3256553"/>
            <a:ext cx="2224135" cy="791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1" descr="C:\Users\Skola\AppData\Local\Microsoft\Windows\Temporary Internet Files\Content.IE5\QMB9YU97\MC900208950[1].wmf"/>
          <p:cNvPicPr>
            <a:picLocks noChangeAspect="1" noChangeArrowheads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55865"/>
          <a:stretch/>
        </p:blipFill>
        <p:spPr bwMode="auto">
          <a:xfrm>
            <a:off x="6842380" y="2662539"/>
            <a:ext cx="1596378" cy="911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Skola\AppData\Local\Microsoft\Windows\Temporary Internet Files\Content.IE5\QMB9YU97\MC900208950[1].wmf"/>
          <p:cNvPicPr>
            <a:picLocks noChangeAspect="1" noChangeArrowheads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b="44135"/>
          <a:stretch/>
        </p:blipFill>
        <p:spPr bwMode="auto">
          <a:xfrm>
            <a:off x="442117" y="118863"/>
            <a:ext cx="1596378" cy="1154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C:\Users\Skola\AppData\Local\Microsoft\Windows\Temporary Internet Files\Content.IE5\FLBCMDCD\MP900177743[1].jpg"/>
          <p:cNvPicPr>
            <a:picLocks noChangeAspect="1" noChangeArrowheads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 bwMode="auto">
          <a:xfrm>
            <a:off x="3714973" y="5129055"/>
            <a:ext cx="955351" cy="1477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2" descr="C:\Users\Skola\AppData\Local\Microsoft\Windows\Temporary Internet Files\Content.IE5\QMB9YU97\MP900387950[1].jpg"/>
          <p:cNvPicPr>
            <a:picLocks noChangeAspect="1" noChangeArrowheads="1"/>
          </p:cNvPicPr>
          <p:nvPr/>
        </p:nvPicPr>
        <p:blipFill rotWithShape="1">
          <a:blip r:embed="rId9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 bwMode="auto">
          <a:xfrm>
            <a:off x="7170607" y="5129055"/>
            <a:ext cx="939923" cy="1605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Skola\AppData\Local\Microsoft\Windows\Temporary Internet Files\Content.IE5\7IGT01Y0\MP900407421[1].jpg"/>
          <p:cNvPicPr>
            <a:picLocks noChangeAspect="1" noChangeArrowheads="1"/>
          </p:cNvPicPr>
          <p:nvPr/>
        </p:nvPicPr>
        <p:blipFill rotWithShape="1">
          <a:blip r:embed="rId10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 bwMode="auto">
          <a:xfrm>
            <a:off x="5870442" y="3667002"/>
            <a:ext cx="3045330" cy="1272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Skola\AppData\Local\Microsoft\Windows\Temporary Internet Files\Content.IE5\QMB9YU97\MC900198886[1].wmf"/>
          <p:cNvPicPr>
            <a:picLocks noChangeAspect="1" noChangeArrowheads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b="38018"/>
          <a:stretch/>
        </p:blipFill>
        <p:spPr bwMode="auto">
          <a:xfrm>
            <a:off x="6769019" y="0"/>
            <a:ext cx="2224135" cy="1322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90837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6" y="260648"/>
            <a:ext cx="4434868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600" b="1" dirty="0" smtClean="0"/>
              <a:t>Na psaní potřebuji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/>
              <a:t>Mamince dám velkou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/>
              <a:t>Za dveřmi mňouká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/>
              <a:t>Kluk má modré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/>
              <a:t>Zobákem klape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/>
              <a:t>Děti jezdí na</a:t>
            </a:r>
          </a:p>
          <a:p>
            <a:pPr>
              <a:lnSpc>
                <a:spcPct val="150000"/>
              </a:lnSpc>
            </a:pPr>
            <a:r>
              <a:rPr lang="cs-CZ" sz="3600" b="1" dirty="0" smtClean="0"/>
              <a:t>Máma mele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82211610"/>
              </p:ext>
            </p:extLst>
          </p:nvPr>
        </p:nvGraphicFramePr>
        <p:xfrm>
          <a:off x="4644006" y="404661"/>
          <a:ext cx="4332318" cy="56166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2053"/>
                <a:gridCol w="722053"/>
                <a:gridCol w="722053"/>
                <a:gridCol w="722053"/>
                <a:gridCol w="722053"/>
                <a:gridCol w="722053"/>
              </a:tblGrid>
              <a:tr h="8023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8023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80237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80237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802375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802375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8023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0936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79512" y="548680"/>
            <a:ext cx="5544616" cy="5545805"/>
            <a:chOff x="179512" y="548680"/>
            <a:chExt cx="5544616" cy="5545805"/>
          </a:xfrm>
        </p:grpSpPr>
        <p:sp>
          <p:nvSpPr>
            <p:cNvPr id="3" name="Ovál 2"/>
            <p:cNvSpPr/>
            <p:nvPr/>
          </p:nvSpPr>
          <p:spPr>
            <a:xfrm>
              <a:off x="179512" y="549869"/>
              <a:ext cx="5544616" cy="5544616"/>
            </a:xfrm>
            <a:prstGeom prst="ellipse">
              <a:avLst/>
            </a:prstGeom>
            <a:noFill/>
            <a:ln w="76200">
              <a:solidFill>
                <a:schemeClr val="tx2">
                  <a:lumMod val="50000"/>
                </a:schemeClr>
              </a:solidFill>
            </a:ln>
            <a:effectLst>
              <a:glow rad="228600">
                <a:schemeClr val="accent5">
                  <a:satMod val="175000"/>
                  <a:alpha val="4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2771800" y="3142157"/>
              <a:ext cx="360040" cy="360040"/>
            </a:xfrm>
            <a:prstGeom prst="ellipse">
              <a:avLst/>
            </a:prstGeom>
            <a:solidFill>
              <a:schemeClr val="tx1"/>
            </a:solidFill>
            <a:ln w="76200">
              <a:solidFill>
                <a:schemeClr val="tx1"/>
              </a:solidFill>
            </a:ln>
            <a:effectLst>
              <a:glow rad="228600">
                <a:schemeClr val="accent5">
                  <a:satMod val="175000"/>
                  <a:alpha val="4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nice se šipkou 7"/>
            <p:cNvCxnSpPr/>
            <p:nvPr/>
          </p:nvCxnSpPr>
          <p:spPr>
            <a:xfrm flipH="1">
              <a:off x="1979712" y="3430189"/>
              <a:ext cx="828092" cy="862907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se šipkou 8"/>
            <p:cNvCxnSpPr>
              <a:stCxn id="4" idx="0"/>
            </p:cNvCxnSpPr>
            <p:nvPr/>
          </p:nvCxnSpPr>
          <p:spPr>
            <a:xfrm flipV="1">
              <a:off x="2951820" y="1340768"/>
              <a:ext cx="13144" cy="1801389"/>
            </a:xfrm>
            <a:prstGeom prst="straightConnector1">
              <a:avLst/>
            </a:prstGeom>
            <a:ln w="1016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bdélník 15"/>
            <p:cNvSpPr/>
            <p:nvPr/>
          </p:nvSpPr>
          <p:spPr>
            <a:xfrm>
              <a:off x="2942105" y="549869"/>
              <a:ext cx="45719" cy="430859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951820" y="5662437"/>
              <a:ext cx="45719" cy="430859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 rot="16200000">
              <a:off x="5485839" y="3106747"/>
              <a:ext cx="45719" cy="430859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 rot="16200000">
              <a:off x="373271" y="3106747"/>
              <a:ext cx="45719" cy="430859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 rot="3600000" flipH="1">
              <a:off x="5143231" y="1861922"/>
              <a:ext cx="45719" cy="430859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 rot="2400000">
              <a:off x="4249137" y="945616"/>
              <a:ext cx="45719" cy="430859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 rot="3600000" flipH="1">
              <a:off x="786699" y="4421201"/>
              <a:ext cx="45719" cy="430859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 rot="2400000">
              <a:off x="1680792" y="5338104"/>
              <a:ext cx="45719" cy="430859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 rot="18000000" flipH="1">
              <a:off x="5143231" y="4349195"/>
              <a:ext cx="45719" cy="430859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 rot="7200000" flipH="1" flipV="1">
              <a:off x="714690" y="1900923"/>
              <a:ext cx="45719" cy="430859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 rot="19800000" flipH="1" flipV="1">
              <a:off x="4249135" y="5249011"/>
              <a:ext cx="45719" cy="430859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 rot="19800000" flipH="1">
              <a:off x="1665727" y="909315"/>
              <a:ext cx="45719" cy="430859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0" name="Přímá spojnice 29"/>
            <p:cNvCxnSpPr/>
            <p:nvPr/>
          </p:nvCxnSpPr>
          <p:spPr>
            <a:xfrm>
              <a:off x="3275856" y="548680"/>
              <a:ext cx="0" cy="288329"/>
            </a:xfrm>
            <a:prstGeom prst="line">
              <a:avLst/>
            </a:prstGeom>
            <a:ln w="28575">
              <a:solidFill>
                <a:schemeClr val="tx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 flipH="1">
              <a:off x="3491888" y="620688"/>
              <a:ext cx="72000" cy="288000"/>
            </a:xfrm>
            <a:prstGeom prst="line">
              <a:avLst/>
            </a:prstGeom>
            <a:ln w="28575">
              <a:solidFill>
                <a:schemeClr val="tx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 flipH="1">
              <a:off x="3766073" y="692696"/>
              <a:ext cx="144000" cy="288627"/>
            </a:xfrm>
            <a:prstGeom prst="line">
              <a:avLst/>
            </a:prstGeom>
            <a:ln w="28575">
              <a:solidFill>
                <a:schemeClr val="tx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 flipV="1">
              <a:off x="3995920" y="837009"/>
              <a:ext cx="191406" cy="287735"/>
            </a:xfrm>
            <a:prstGeom prst="line">
              <a:avLst/>
            </a:prstGeom>
            <a:ln w="28575">
              <a:solidFill>
                <a:schemeClr val="tx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 flipV="1">
              <a:off x="2987824" y="1161045"/>
              <a:ext cx="720072" cy="213827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TextovéPole 61"/>
            <p:cNvSpPr txBox="1"/>
            <p:nvPr/>
          </p:nvSpPr>
          <p:spPr>
            <a:xfrm>
              <a:off x="2627784" y="836712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12</a:t>
              </a:r>
              <a:endParaRPr lang="cs-CZ" sz="3600" b="1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4801368" y="3021870"/>
              <a:ext cx="41870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3</a:t>
              </a:r>
              <a:endParaRPr lang="cs-CZ" sz="3600" b="1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2785144" y="4942909"/>
              <a:ext cx="41870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/>
                <a:t>6</a:t>
              </a:r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755576" y="3021869"/>
              <a:ext cx="41870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9</a:t>
              </a:r>
              <a:endParaRPr lang="cs-CZ" sz="3600" b="1" dirty="0"/>
            </a:p>
          </p:txBody>
        </p:sp>
      </p:grpSp>
      <p:sp>
        <p:nvSpPr>
          <p:cNvPr id="69" name="TextovéPole 68"/>
          <p:cNvSpPr txBox="1"/>
          <p:nvPr/>
        </p:nvSpPr>
        <p:spPr>
          <a:xfrm>
            <a:off x="6088415" y="284015"/>
            <a:ext cx="19287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CIFERNÍK</a:t>
            </a:r>
            <a:endParaRPr lang="cs-CZ" sz="36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5543655" y="4928675"/>
            <a:ext cx="31550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MALÁ RUČIČKA</a:t>
            </a:r>
            <a:endParaRPr lang="cs-CZ" sz="36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5442405" y="1445180"/>
            <a:ext cx="3220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VELKÁ RUČIČKA</a:t>
            </a:r>
            <a:endParaRPr lang="cs-CZ" sz="36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4932040" y="6089841"/>
            <a:ext cx="42414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VTEŘINOVÁ RUČIČKA</a:t>
            </a:r>
            <a:endParaRPr lang="cs-CZ" sz="36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6429854" y="2606345"/>
            <a:ext cx="12458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ČÍSLA</a:t>
            </a:r>
            <a:endParaRPr lang="cs-CZ" sz="36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406753" y="3767510"/>
            <a:ext cx="17876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MINUTY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453340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Fotografie: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7735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710</TotalTime>
  <Words>209</Words>
  <Application>Microsoft Office PowerPoint</Application>
  <PresentationFormat>Předvádění na obrazovce (4:3)</PresentationFormat>
  <Paragraphs>52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78</cp:revision>
  <dcterms:created xsi:type="dcterms:W3CDTF">2012-01-28T20:25:19Z</dcterms:created>
  <dcterms:modified xsi:type="dcterms:W3CDTF">2012-09-27T18:38:46Z</dcterms:modified>
</cp:coreProperties>
</file>