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5" r:id="rId3"/>
    <p:sldId id="277" r:id="rId4"/>
    <p:sldId id="278" r:id="rId5"/>
    <p:sldId id="279" r:id="rId6"/>
    <p:sldId id="280" r:id="rId7"/>
    <p:sldId id="281" r:id="rId8"/>
    <p:sldId id="282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VY_32_INOVACE_08_Čas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9F990BFC-8BFA-40EC-B767-11C99981DACE}" type="presOf" srcId="{4C35D32F-0EAB-4CD7-82EE-45574DC2A586}" destId="{67B473E7-08E4-4C34-9685-F270398857C7}" srcOrd="1" destOrd="0" presId="urn:microsoft.com/office/officeart/2005/8/layout/target3"/>
    <dgm:cxn modelId="{B5785F69-27CE-4758-B671-4951F7C1A74B}" type="presOf" srcId="{D1D4F407-5343-4D3F-B5B9-D407B03CAEB4}" destId="{AED2198E-93D5-4001-81B4-73124B309672}" srcOrd="1" destOrd="0" presId="urn:microsoft.com/office/officeart/2005/8/layout/target3"/>
    <dgm:cxn modelId="{2D942919-3C5F-4D81-82FE-3FECE2A5F56C}" type="presOf" srcId="{D8197B8C-B260-4A16-BDF4-0947B075E274}" destId="{E632F17C-588E-4513-B5B0-E3A25884288E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4575F43D-6ADD-49C9-853F-692D16E1F6E1}" type="presOf" srcId="{4C35D32F-0EAB-4CD7-82EE-45574DC2A586}" destId="{00691753-22B7-4C53-A077-CBC858064A16}" srcOrd="0" destOrd="0" presId="urn:microsoft.com/office/officeart/2005/8/layout/target3"/>
    <dgm:cxn modelId="{4825DE75-142B-4488-BC26-634200F59B31}" type="presOf" srcId="{757F3AB3-0718-4624-B441-E567A8F0AB56}" destId="{333A1088-737F-45CB-B68E-254E46348037}" srcOrd="0" destOrd="0" presId="urn:microsoft.com/office/officeart/2005/8/layout/target3"/>
    <dgm:cxn modelId="{951F2E8B-A952-4B39-99F8-B02A906B0278}" type="presOf" srcId="{D1D4F407-5343-4D3F-B5B9-D407B03CAEB4}" destId="{D005CE8C-CC26-4C3E-AC11-E15060ECD759}" srcOrd="0" destOrd="0" presId="urn:microsoft.com/office/officeart/2005/8/layout/target3"/>
    <dgm:cxn modelId="{573CCA76-D26D-41C5-BE5A-5A966DB518D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51E5CC-E25B-4BB8-96F2-657C1328C9E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1878A42-5E41-4E27-B75C-13F428A1198E}" type="presOf" srcId="{D8197B8C-B260-4A16-BDF4-0947B075E274}" destId="{CC148F93-7DA0-4E0D-95F4-8472B341DEC4}" srcOrd="1" destOrd="0" presId="urn:microsoft.com/office/officeart/2005/8/layout/target3"/>
    <dgm:cxn modelId="{5EF68294-6543-4A37-8196-91BF91F18CA5}" type="presParOf" srcId="{333A1088-737F-45CB-B68E-254E46348037}" destId="{F5ABB229-8D3B-4694-996A-96F23CF14429}" srcOrd="0" destOrd="0" presId="urn:microsoft.com/office/officeart/2005/8/layout/target3"/>
    <dgm:cxn modelId="{D9A1099F-9A9A-4D92-81F2-6C1F6B26B0DA}" type="presParOf" srcId="{333A1088-737F-45CB-B68E-254E46348037}" destId="{F41139FD-01EE-4571-8B17-4FB00FC51163}" srcOrd="1" destOrd="0" presId="urn:microsoft.com/office/officeart/2005/8/layout/target3"/>
    <dgm:cxn modelId="{5E94F68C-C1DD-4B47-B3D4-600D7D8E5F75}" type="presParOf" srcId="{333A1088-737F-45CB-B68E-254E46348037}" destId="{D005CE8C-CC26-4C3E-AC11-E15060ECD759}" srcOrd="2" destOrd="0" presId="urn:microsoft.com/office/officeart/2005/8/layout/target3"/>
    <dgm:cxn modelId="{7E9C5426-DECB-4720-A25C-A69F8744F9AD}" type="presParOf" srcId="{333A1088-737F-45CB-B68E-254E46348037}" destId="{2C702D82-9B77-49B7-9568-BB8EB47C3372}" srcOrd="3" destOrd="0" presId="urn:microsoft.com/office/officeart/2005/8/layout/target3"/>
    <dgm:cxn modelId="{B26C0F9A-937B-46F4-A9F8-4357F50C1F37}" type="presParOf" srcId="{333A1088-737F-45CB-B68E-254E46348037}" destId="{A52A0455-90FF-4808-ABD0-F02540D31D5A}" srcOrd="4" destOrd="0" presId="urn:microsoft.com/office/officeart/2005/8/layout/target3"/>
    <dgm:cxn modelId="{186CEB7F-6FE0-4C74-98C3-BA35B4EC09F7}" type="presParOf" srcId="{333A1088-737F-45CB-B68E-254E46348037}" destId="{6140AFEC-043D-4C43-A2F9-D0F5331DF3A3}" srcOrd="5" destOrd="0" presId="urn:microsoft.com/office/officeart/2005/8/layout/target3"/>
    <dgm:cxn modelId="{6673F97A-7C57-4FEA-A277-BBB4F3F570BD}" type="presParOf" srcId="{333A1088-737F-45CB-B68E-254E46348037}" destId="{B340602A-63DE-4E1E-AE7D-1BF838894F80}" srcOrd="6" destOrd="0" presId="urn:microsoft.com/office/officeart/2005/8/layout/target3"/>
    <dgm:cxn modelId="{E7538BA0-0913-4B97-BC82-94CAE167173E}" type="presParOf" srcId="{333A1088-737F-45CB-B68E-254E46348037}" destId="{3024726A-57AE-4AFC-9723-A526DCC56990}" srcOrd="7" destOrd="0" presId="urn:microsoft.com/office/officeart/2005/8/layout/target3"/>
    <dgm:cxn modelId="{9B56B8F7-438D-44D9-8C24-C462FF40FAE7}" type="presParOf" srcId="{333A1088-737F-45CB-B68E-254E46348037}" destId="{E632F17C-588E-4513-B5B0-E3A25884288E}" srcOrd="8" destOrd="0" presId="urn:microsoft.com/office/officeart/2005/8/layout/target3"/>
    <dgm:cxn modelId="{26FCEF95-4D42-44FD-B164-E85B6CB66E36}" type="presParOf" srcId="{333A1088-737F-45CB-B68E-254E46348037}" destId="{0067B3B6-CC6E-4FEA-934A-B260CCD88713}" srcOrd="9" destOrd="0" presId="urn:microsoft.com/office/officeart/2005/8/layout/target3"/>
    <dgm:cxn modelId="{70A608BB-B3FD-43A9-ADF6-CAFB0DA48DCB}" type="presParOf" srcId="{333A1088-737F-45CB-B68E-254E46348037}" destId="{7C586B55-94D6-4E48-9045-89BD65D2E277}" srcOrd="10" destOrd="0" presId="urn:microsoft.com/office/officeart/2005/8/layout/target3"/>
    <dgm:cxn modelId="{77B83A31-998C-4B36-8F9B-3F48865C436B}" type="presParOf" srcId="{333A1088-737F-45CB-B68E-254E46348037}" destId="{00691753-22B7-4C53-A077-CBC858064A16}" srcOrd="11" destOrd="0" presId="urn:microsoft.com/office/officeart/2005/8/layout/target3"/>
    <dgm:cxn modelId="{7E194DCC-8880-4E1E-A278-76F336D2832A}" type="presParOf" srcId="{333A1088-737F-45CB-B68E-254E46348037}" destId="{AED2198E-93D5-4001-81B4-73124B309672}" srcOrd="12" destOrd="0" presId="urn:microsoft.com/office/officeart/2005/8/layout/target3"/>
    <dgm:cxn modelId="{D05653FA-27C7-4C23-9D8D-A3C79D2A649A}" type="presParOf" srcId="{333A1088-737F-45CB-B68E-254E46348037}" destId="{2BE915AB-18AA-4053-B92C-3BFC9ED204BB}" srcOrd="13" destOrd="0" presId="urn:microsoft.com/office/officeart/2005/8/layout/target3"/>
    <dgm:cxn modelId="{03792573-B894-4F02-AAE7-05E57AEA4D9F}" type="presParOf" srcId="{333A1088-737F-45CB-B68E-254E46348037}" destId="{CC148F93-7DA0-4E0D-95F4-8472B341DEC4}" srcOrd="14" destOrd="0" presId="urn:microsoft.com/office/officeart/2005/8/layout/target3"/>
    <dgm:cxn modelId="{27F31632-099A-4B9C-8013-B5B4BE788099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VY_32_INOVACE_08_Čas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37545E-46C8-4769-BB13-17EECBA7FA2C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B202B6-D34E-4EFC-B23B-74B234946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7416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Zapiš chybějící čísla do ciferníku. Přečti kolik je hodin. Jaká je tvoje</a:t>
            </a:r>
            <a:r>
              <a:rPr lang="cs-CZ" baseline="0" dirty="0" smtClean="0"/>
              <a:t> činnost v sedm hodin.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90143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Poskládej průběh svého všedního</a:t>
            </a:r>
            <a:r>
              <a:rPr lang="cs-CZ" baseline="0" dirty="0" smtClean="0"/>
              <a:t> do dvou řad. Pod obrázek umísti správné pojmenování.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24373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Spoj</a:t>
            </a:r>
            <a:r>
              <a:rPr lang="cs-CZ" baseline="0" dirty="0" smtClean="0"/>
              <a:t> čarou správný čas s činností na obrázku a čas přečti.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40375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Podle digitálních hodin nakresli čas do hodin nástěnných.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29424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Kdo se stará o správný</a:t>
            </a:r>
            <a:r>
              <a:rPr lang="cs-CZ" baseline="0" dirty="0" smtClean="0"/>
              <a:t> chod hodin? Kdo je umí opravit? Slož obrázek. (Originál obrázku na dalším listě = kontrola)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81865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Hodinář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60930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3962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7505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2693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9929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3727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964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5318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7518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690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8622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0289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6009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7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64304179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5203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1. 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 uvedené v prezentaci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určování hodin 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7263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Skupina 72"/>
          <p:cNvGrpSpPr/>
          <p:nvPr/>
        </p:nvGrpSpPr>
        <p:grpSpPr>
          <a:xfrm>
            <a:off x="1259632" y="332656"/>
            <a:ext cx="6192688" cy="6192688"/>
            <a:chOff x="1259632" y="332656"/>
            <a:chExt cx="6192688" cy="6192688"/>
          </a:xfrm>
        </p:grpSpPr>
        <p:grpSp>
          <p:nvGrpSpPr>
            <p:cNvPr id="61" name="Skupina 60"/>
            <p:cNvGrpSpPr/>
            <p:nvPr/>
          </p:nvGrpSpPr>
          <p:grpSpPr>
            <a:xfrm>
              <a:off x="1259632" y="332656"/>
              <a:ext cx="6192688" cy="6192688"/>
              <a:chOff x="179512" y="549869"/>
              <a:chExt cx="5544616" cy="5544616"/>
            </a:xfrm>
          </p:grpSpPr>
          <p:sp>
            <p:nvSpPr>
              <p:cNvPr id="29" name="Ovál 28"/>
              <p:cNvSpPr/>
              <p:nvPr/>
            </p:nvSpPr>
            <p:spPr>
              <a:xfrm>
                <a:off x="179512" y="549869"/>
                <a:ext cx="5544616" cy="5544616"/>
              </a:xfrm>
              <a:prstGeom prst="ellipse">
                <a:avLst/>
              </a:prstGeom>
              <a:noFill/>
              <a:ln w="76200">
                <a:solidFill>
                  <a:schemeClr val="tx2">
                    <a:lumMod val="50000"/>
                  </a:schemeClr>
                </a:solidFill>
              </a:ln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2942105" y="549869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bdélník 33"/>
              <p:cNvSpPr/>
              <p:nvPr/>
            </p:nvSpPr>
            <p:spPr>
              <a:xfrm>
                <a:off x="2951820" y="5662437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délník 34"/>
              <p:cNvSpPr/>
              <p:nvPr/>
            </p:nvSpPr>
            <p:spPr>
              <a:xfrm rot="16200000">
                <a:off x="5485839" y="3106747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 rot="16200000">
                <a:off x="373271" y="3106747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délník 36"/>
              <p:cNvSpPr/>
              <p:nvPr/>
            </p:nvSpPr>
            <p:spPr>
              <a:xfrm rot="3600000" flipH="1">
                <a:off x="5143231" y="1861922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bdélník 37"/>
              <p:cNvSpPr/>
              <p:nvPr/>
            </p:nvSpPr>
            <p:spPr>
              <a:xfrm rot="2400000">
                <a:off x="4249137" y="945616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 rot="3600000" flipH="1">
                <a:off x="786699" y="4421201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 rot="2400000">
                <a:off x="1680792" y="5338104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 rot="18000000" flipH="1">
                <a:off x="5143231" y="4349195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 rot="7200000" flipH="1" flipV="1">
                <a:off x="714690" y="1900923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 rot="19800000" flipH="1" flipV="1">
                <a:off x="4249135" y="5249011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 rot="19800000" flipH="1">
                <a:off x="1665727" y="909315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0" name="Ovál 29"/>
            <p:cNvSpPr/>
            <p:nvPr/>
          </p:nvSpPr>
          <p:spPr>
            <a:xfrm>
              <a:off x="4211960" y="3249872"/>
              <a:ext cx="360040" cy="360040"/>
            </a:xfrm>
            <a:prstGeom prst="ellipse">
              <a:avLst/>
            </a:prstGeom>
            <a:solidFill>
              <a:schemeClr val="tx1"/>
            </a:solidFill>
            <a:ln w="76200">
              <a:solidFill>
                <a:schemeClr val="tx1"/>
              </a:solidFill>
            </a:ln>
            <a:effectLst>
              <a:glow rad="228600">
                <a:schemeClr val="accent5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1" name="Přímá spojnice se šipkou 30"/>
            <p:cNvCxnSpPr/>
            <p:nvPr/>
          </p:nvCxnSpPr>
          <p:spPr>
            <a:xfrm flipH="1">
              <a:off x="3789833" y="3501008"/>
              <a:ext cx="566143" cy="1136348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se šipkou 31"/>
            <p:cNvCxnSpPr>
              <a:stCxn id="30" idx="0"/>
            </p:cNvCxnSpPr>
            <p:nvPr/>
          </p:nvCxnSpPr>
          <p:spPr>
            <a:xfrm flipV="1">
              <a:off x="4391980" y="1664508"/>
              <a:ext cx="45719" cy="1585364"/>
            </a:xfrm>
            <a:prstGeom prst="straightConnector1">
              <a:avLst/>
            </a:prstGeom>
            <a:ln w="1016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flipV="1">
              <a:off x="4427984" y="1181623"/>
              <a:ext cx="504056" cy="222540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ál 55"/>
            <p:cNvSpPr/>
            <p:nvPr/>
          </p:nvSpPr>
          <p:spPr>
            <a:xfrm>
              <a:off x="2147406" y="1988840"/>
              <a:ext cx="673388" cy="673388"/>
            </a:xfrm>
            <a:prstGeom prst="ellipse">
              <a:avLst/>
            </a:prstGeom>
            <a:noFill/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vál 56"/>
            <p:cNvSpPr/>
            <p:nvPr/>
          </p:nvSpPr>
          <p:spPr>
            <a:xfrm>
              <a:off x="1810380" y="3066773"/>
              <a:ext cx="673388" cy="673388"/>
            </a:xfrm>
            <a:prstGeom prst="ellipse">
              <a:avLst/>
            </a:prstGeom>
            <a:noFill/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2915816" y="1181623"/>
              <a:ext cx="673388" cy="673388"/>
            </a:xfrm>
            <a:prstGeom prst="ellipse">
              <a:avLst/>
            </a:prstGeom>
            <a:noFill/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5914836" y="1963524"/>
              <a:ext cx="673388" cy="673388"/>
            </a:xfrm>
            <a:prstGeom prst="ellipse">
              <a:avLst/>
            </a:prstGeom>
            <a:noFill/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4042628" y="908720"/>
              <a:ext cx="673388" cy="673388"/>
            </a:xfrm>
            <a:prstGeom prst="ellipse">
              <a:avLst/>
            </a:prstGeom>
            <a:noFill/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3008433" y="5101466"/>
              <a:ext cx="673388" cy="673388"/>
            </a:xfrm>
            <a:prstGeom prst="ellipse">
              <a:avLst/>
            </a:prstGeom>
            <a:noFill/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vál 63"/>
            <p:cNvSpPr/>
            <p:nvPr/>
          </p:nvSpPr>
          <p:spPr>
            <a:xfrm>
              <a:off x="4040234" y="5320190"/>
              <a:ext cx="673388" cy="673388"/>
            </a:xfrm>
            <a:prstGeom prst="ellipse">
              <a:avLst/>
            </a:prstGeom>
            <a:noFill/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5148056" y="4897090"/>
              <a:ext cx="673388" cy="673388"/>
            </a:xfrm>
            <a:prstGeom prst="ellipse">
              <a:avLst/>
            </a:prstGeom>
            <a:noFill/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vál 65"/>
            <p:cNvSpPr/>
            <p:nvPr/>
          </p:nvSpPr>
          <p:spPr>
            <a:xfrm>
              <a:off x="5980800" y="4143280"/>
              <a:ext cx="673388" cy="673388"/>
            </a:xfrm>
            <a:prstGeom prst="ellipse">
              <a:avLst/>
            </a:prstGeom>
            <a:noFill/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Ovál 66"/>
            <p:cNvSpPr/>
            <p:nvPr/>
          </p:nvSpPr>
          <p:spPr>
            <a:xfrm>
              <a:off x="6202868" y="3066773"/>
              <a:ext cx="673388" cy="673388"/>
            </a:xfrm>
            <a:prstGeom prst="ellipse">
              <a:avLst/>
            </a:prstGeom>
            <a:noFill/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vál 67"/>
            <p:cNvSpPr/>
            <p:nvPr/>
          </p:nvSpPr>
          <p:spPr>
            <a:xfrm>
              <a:off x="2195736" y="4267780"/>
              <a:ext cx="673388" cy="673388"/>
            </a:xfrm>
            <a:prstGeom prst="ellipse">
              <a:avLst/>
            </a:prstGeom>
            <a:noFill/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Ovál 68"/>
            <p:cNvSpPr/>
            <p:nvPr/>
          </p:nvSpPr>
          <p:spPr>
            <a:xfrm>
              <a:off x="5076056" y="1181623"/>
              <a:ext cx="673388" cy="673388"/>
            </a:xfrm>
            <a:prstGeom prst="ellipse">
              <a:avLst/>
            </a:prstGeom>
            <a:noFill/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88662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5" name="Picture 11" descr="C:\Users\Skola\AppData\Local\Microsoft\Windows\Temporary Internet Files\Content.IE5\7IGT01Y0\MC9002514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0083" y="335684"/>
            <a:ext cx="160758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kola\AppData\Local\Microsoft\Windows\Temporary Internet Files\Content.IE5\ZGCILW6V\MC9001886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56240"/>
            <a:ext cx="1611629" cy="153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Skola\AppData\Local\Microsoft\Windows\Temporary Internet Files\Content.IE5\QMB9YU97\MP9004393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9888" y="2090017"/>
            <a:ext cx="1913819" cy="149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Skola\AppData\Local\Microsoft\Windows\Temporary Internet Files\Content.IE5\ZGCILW6V\MC9002321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5137" y="272635"/>
            <a:ext cx="1257402" cy="1639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Skola\AppData\Local\Microsoft\Windows\Temporary Internet Files\Content.IE5\7IGT01Y0\MP9004339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8698" y="3804394"/>
            <a:ext cx="1440160" cy="1392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Skola\AppData\Local\Microsoft\Windows\Temporary Internet Files\Content.IE5\QMB9YU97\MC90042828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715028"/>
            <a:ext cx="1844675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Skola\AppData\Local\Microsoft\Windows\Temporary Internet Files\Content.IE5\ZGCILW6V\MC90044055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0055" y="3586441"/>
            <a:ext cx="16129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1720" y="5445223"/>
            <a:ext cx="1860766" cy="584775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VSTÁVÁNÍ</a:t>
            </a:r>
            <a:endParaRPr lang="cs-CZ" sz="3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0574" y="6179638"/>
            <a:ext cx="1731564" cy="584775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HYGIENA</a:t>
            </a:r>
            <a:endParaRPr lang="cs-CZ" sz="32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5496" y="5445224"/>
            <a:ext cx="1726755" cy="584775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SNÍDANĚ</a:t>
            </a:r>
            <a:endParaRPr lang="cs-CZ" sz="32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922456" y="6190886"/>
            <a:ext cx="3066993" cy="584775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CESTA DO ŠKOLY</a:t>
            </a:r>
            <a:endParaRPr lang="cs-CZ" sz="32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236296" y="6165304"/>
            <a:ext cx="1250663" cy="584775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UČENÍ</a:t>
            </a:r>
            <a:endParaRPr lang="cs-CZ" sz="32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004602" y="6161675"/>
            <a:ext cx="1684628" cy="584775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SVAČINA</a:t>
            </a:r>
            <a:endParaRPr lang="cs-CZ" sz="32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128778" y="5493554"/>
            <a:ext cx="1151277" cy="584775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OBĚD</a:t>
            </a:r>
            <a:endParaRPr lang="cs-CZ" sz="32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112105" y="5493554"/>
            <a:ext cx="1825308" cy="584775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TĚLOCVIK</a:t>
            </a:r>
            <a:endParaRPr lang="cs-CZ" sz="3200" b="1" dirty="0"/>
          </a:p>
        </p:txBody>
      </p:sp>
      <p:pic>
        <p:nvPicPr>
          <p:cNvPr id="1056" name="Picture 32" descr="C:\Users\Skola\AppData\Local\Microsoft\Windows\Temporary Internet Files\Content.IE5\7IGT01Y0\MC90034338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373" y="348616"/>
            <a:ext cx="1552651" cy="1644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8761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2" descr="C:\Users\Skola\AppData\Local\Microsoft\Windows\Temporary Internet Files\Content.IE5\ZGCILW6V\MC900188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6161" y="410562"/>
            <a:ext cx="1611629" cy="153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2" descr="C:\Users\Skola\AppData\Local\Microsoft\Windows\Temporary Internet Files\Content.IE5\ZGCILW6V\MC9002321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55939"/>
            <a:ext cx="1257402" cy="1639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7" descr="C:\Users\Skola\AppData\Local\Microsoft\Windows\Temporary Internet Files\Content.IE5\QMB9YU97\MC9004282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004" y="324787"/>
            <a:ext cx="1844675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060" name="Skupina 2059"/>
          <p:cNvGrpSpPr/>
          <p:nvPr/>
        </p:nvGrpSpPr>
        <p:grpSpPr>
          <a:xfrm>
            <a:off x="323528" y="2852936"/>
            <a:ext cx="2375399" cy="2221794"/>
            <a:chOff x="323528" y="2852936"/>
            <a:chExt cx="2375399" cy="2221794"/>
          </a:xfrm>
        </p:grpSpPr>
        <p:grpSp>
          <p:nvGrpSpPr>
            <p:cNvPr id="145" name="Skupina 144"/>
            <p:cNvGrpSpPr/>
            <p:nvPr/>
          </p:nvGrpSpPr>
          <p:grpSpPr>
            <a:xfrm>
              <a:off x="323528" y="2852936"/>
              <a:ext cx="2375399" cy="2221794"/>
              <a:chOff x="179512" y="549869"/>
              <a:chExt cx="5544616" cy="5544616"/>
            </a:xfrm>
          </p:grpSpPr>
          <p:sp>
            <p:nvSpPr>
              <p:cNvPr id="146" name="Ovál 145"/>
              <p:cNvSpPr/>
              <p:nvPr/>
            </p:nvSpPr>
            <p:spPr>
              <a:xfrm>
                <a:off x="179512" y="549869"/>
                <a:ext cx="5544616" cy="5544616"/>
              </a:xfrm>
              <a:prstGeom prst="ellipse">
                <a:avLst/>
              </a:prstGeom>
              <a:noFill/>
              <a:ln w="76200">
                <a:solidFill>
                  <a:schemeClr val="tx2">
                    <a:lumMod val="50000"/>
                  </a:schemeClr>
                </a:solidFill>
              </a:ln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7" name="Obdélník 146"/>
              <p:cNvSpPr/>
              <p:nvPr/>
            </p:nvSpPr>
            <p:spPr>
              <a:xfrm>
                <a:off x="2942105" y="549869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8" name="Obdélník 147"/>
              <p:cNvSpPr/>
              <p:nvPr/>
            </p:nvSpPr>
            <p:spPr>
              <a:xfrm>
                <a:off x="2951820" y="5662437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9" name="Obdélník 148"/>
              <p:cNvSpPr/>
              <p:nvPr/>
            </p:nvSpPr>
            <p:spPr>
              <a:xfrm rot="16200000">
                <a:off x="5485839" y="3106747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0" name="Obdélník 149"/>
              <p:cNvSpPr/>
              <p:nvPr/>
            </p:nvSpPr>
            <p:spPr>
              <a:xfrm rot="16200000">
                <a:off x="373271" y="3106747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1" name="Obdélník 150"/>
              <p:cNvSpPr/>
              <p:nvPr/>
            </p:nvSpPr>
            <p:spPr>
              <a:xfrm rot="3600000" flipH="1">
                <a:off x="5143231" y="1861922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2" name="Obdélník 151"/>
              <p:cNvSpPr/>
              <p:nvPr/>
            </p:nvSpPr>
            <p:spPr>
              <a:xfrm rot="2400000">
                <a:off x="4249137" y="945616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3" name="Obdélník 152"/>
              <p:cNvSpPr/>
              <p:nvPr/>
            </p:nvSpPr>
            <p:spPr>
              <a:xfrm rot="3600000" flipH="1">
                <a:off x="786699" y="4421201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4" name="Obdélník 153"/>
              <p:cNvSpPr/>
              <p:nvPr/>
            </p:nvSpPr>
            <p:spPr>
              <a:xfrm rot="2400000">
                <a:off x="1680792" y="5338104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5" name="Obdélník 154"/>
              <p:cNvSpPr/>
              <p:nvPr/>
            </p:nvSpPr>
            <p:spPr>
              <a:xfrm rot="18000000" flipH="1">
                <a:off x="5143231" y="4349195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6" name="Obdélník 155"/>
              <p:cNvSpPr/>
              <p:nvPr/>
            </p:nvSpPr>
            <p:spPr>
              <a:xfrm rot="7200000" flipH="1" flipV="1">
                <a:off x="714690" y="1900923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7" name="Obdélník 156"/>
              <p:cNvSpPr/>
              <p:nvPr/>
            </p:nvSpPr>
            <p:spPr>
              <a:xfrm rot="19800000" flipH="1" flipV="1">
                <a:off x="4249135" y="5249011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8" name="Obdélník 157"/>
              <p:cNvSpPr/>
              <p:nvPr/>
            </p:nvSpPr>
            <p:spPr>
              <a:xfrm rot="19800000" flipH="1">
                <a:off x="1665727" y="909315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048" name="Ovál 2047"/>
            <p:cNvSpPr/>
            <p:nvPr/>
          </p:nvSpPr>
          <p:spPr>
            <a:xfrm>
              <a:off x="1457147" y="3909753"/>
              <a:ext cx="108161" cy="10816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49" name="TextovéPole 2048"/>
            <p:cNvSpPr txBox="1"/>
            <p:nvPr/>
          </p:nvSpPr>
          <p:spPr>
            <a:xfrm>
              <a:off x="1220394" y="2924944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12</a:t>
              </a:r>
              <a:endParaRPr lang="cs-CZ" sz="3200" b="1" dirty="0"/>
            </a:p>
          </p:txBody>
        </p:sp>
        <p:sp>
          <p:nvSpPr>
            <p:cNvPr id="161" name="TextovéPole 160"/>
            <p:cNvSpPr txBox="1"/>
            <p:nvPr/>
          </p:nvSpPr>
          <p:spPr>
            <a:xfrm>
              <a:off x="539552" y="3284984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10</a:t>
              </a:r>
              <a:endParaRPr lang="cs-CZ" sz="3200" b="1" dirty="0"/>
            </a:p>
          </p:txBody>
        </p:sp>
        <p:cxnSp>
          <p:nvCxnSpPr>
            <p:cNvPr id="2052" name="Přímá spojnice se šipkou 2051"/>
            <p:cNvCxnSpPr/>
            <p:nvPr/>
          </p:nvCxnSpPr>
          <p:spPr>
            <a:xfrm flipV="1">
              <a:off x="1511228" y="3356992"/>
              <a:ext cx="9890" cy="54000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Přímá spojnice se šipkou 163"/>
            <p:cNvCxnSpPr/>
            <p:nvPr/>
          </p:nvCxnSpPr>
          <p:spPr>
            <a:xfrm flipH="1" flipV="1">
              <a:off x="1220394" y="3825064"/>
              <a:ext cx="327271" cy="18000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1" name="Skupina 2060"/>
          <p:cNvGrpSpPr/>
          <p:nvPr/>
        </p:nvGrpSpPr>
        <p:grpSpPr>
          <a:xfrm>
            <a:off x="4661073" y="2543170"/>
            <a:ext cx="2375399" cy="2221794"/>
            <a:chOff x="4661073" y="2543170"/>
            <a:chExt cx="2375399" cy="2221794"/>
          </a:xfrm>
        </p:grpSpPr>
        <p:grpSp>
          <p:nvGrpSpPr>
            <p:cNvPr id="186" name="Skupina 185"/>
            <p:cNvGrpSpPr/>
            <p:nvPr/>
          </p:nvGrpSpPr>
          <p:grpSpPr>
            <a:xfrm>
              <a:off x="4661073" y="2543170"/>
              <a:ext cx="2375399" cy="2221794"/>
              <a:chOff x="179512" y="549869"/>
              <a:chExt cx="5544616" cy="5544616"/>
            </a:xfrm>
          </p:grpSpPr>
          <p:sp>
            <p:nvSpPr>
              <p:cNvPr id="187" name="Ovál 186"/>
              <p:cNvSpPr/>
              <p:nvPr/>
            </p:nvSpPr>
            <p:spPr>
              <a:xfrm>
                <a:off x="179512" y="549869"/>
                <a:ext cx="5544616" cy="5544616"/>
              </a:xfrm>
              <a:prstGeom prst="ellipse">
                <a:avLst/>
              </a:prstGeom>
              <a:noFill/>
              <a:ln w="76200">
                <a:solidFill>
                  <a:schemeClr val="tx2">
                    <a:lumMod val="50000"/>
                  </a:schemeClr>
                </a:solidFill>
              </a:ln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8" name="Obdélník 187"/>
              <p:cNvSpPr/>
              <p:nvPr/>
            </p:nvSpPr>
            <p:spPr>
              <a:xfrm>
                <a:off x="2942105" y="549869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9" name="Obdélník 188"/>
              <p:cNvSpPr/>
              <p:nvPr/>
            </p:nvSpPr>
            <p:spPr>
              <a:xfrm>
                <a:off x="2951820" y="5662437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0" name="Obdélník 189"/>
              <p:cNvSpPr/>
              <p:nvPr/>
            </p:nvSpPr>
            <p:spPr>
              <a:xfrm rot="16200000">
                <a:off x="5485839" y="3106747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1" name="Obdélník 190"/>
              <p:cNvSpPr/>
              <p:nvPr/>
            </p:nvSpPr>
            <p:spPr>
              <a:xfrm rot="16200000">
                <a:off x="373271" y="3106747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2" name="Obdélník 191"/>
              <p:cNvSpPr/>
              <p:nvPr/>
            </p:nvSpPr>
            <p:spPr>
              <a:xfrm rot="3600000" flipH="1">
                <a:off x="5143231" y="1861922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3" name="Obdélník 192"/>
              <p:cNvSpPr/>
              <p:nvPr/>
            </p:nvSpPr>
            <p:spPr>
              <a:xfrm rot="2400000">
                <a:off x="4249137" y="945616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4" name="Obdélník 193"/>
              <p:cNvSpPr/>
              <p:nvPr/>
            </p:nvSpPr>
            <p:spPr>
              <a:xfrm rot="3600000" flipH="1">
                <a:off x="786699" y="4421201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5" name="Obdélník 194"/>
              <p:cNvSpPr/>
              <p:nvPr/>
            </p:nvSpPr>
            <p:spPr>
              <a:xfrm rot="2400000">
                <a:off x="1680792" y="5338104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6" name="Obdélník 195"/>
              <p:cNvSpPr/>
              <p:nvPr/>
            </p:nvSpPr>
            <p:spPr>
              <a:xfrm rot="18000000" flipH="1">
                <a:off x="5143231" y="4349195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7" name="Obdélník 196"/>
              <p:cNvSpPr/>
              <p:nvPr/>
            </p:nvSpPr>
            <p:spPr>
              <a:xfrm rot="7200000" flipH="1" flipV="1">
                <a:off x="714690" y="1900923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8" name="Obdélník 197"/>
              <p:cNvSpPr/>
              <p:nvPr/>
            </p:nvSpPr>
            <p:spPr>
              <a:xfrm rot="19800000" flipH="1" flipV="1">
                <a:off x="4249135" y="5249011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9" name="Obdélník 198"/>
              <p:cNvSpPr/>
              <p:nvPr/>
            </p:nvSpPr>
            <p:spPr>
              <a:xfrm rot="19800000" flipH="1">
                <a:off x="1665727" y="909315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00" name="Ovál 199"/>
            <p:cNvSpPr/>
            <p:nvPr/>
          </p:nvSpPr>
          <p:spPr>
            <a:xfrm>
              <a:off x="5794692" y="3599987"/>
              <a:ext cx="108161" cy="10816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1" name="TextovéPole 200"/>
            <p:cNvSpPr txBox="1"/>
            <p:nvPr/>
          </p:nvSpPr>
          <p:spPr>
            <a:xfrm>
              <a:off x="5557939" y="2615178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12</a:t>
              </a:r>
              <a:endParaRPr lang="cs-CZ" sz="3200" b="1" dirty="0"/>
            </a:p>
          </p:txBody>
        </p:sp>
        <p:sp>
          <p:nvSpPr>
            <p:cNvPr id="202" name="TextovéPole 201"/>
            <p:cNvSpPr txBox="1"/>
            <p:nvPr/>
          </p:nvSpPr>
          <p:spPr>
            <a:xfrm>
              <a:off x="5259064" y="4005064"/>
              <a:ext cx="39305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7</a:t>
              </a:r>
              <a:endParaRPr lang="cs-CZ" sz="3200" b="1" dirty="0"/>
            </a:p>
          </p:txBody>
        </p:sp>
        <p:cxnSp>
          <p:nvCxnSpPr>
            <p:cNvPr id="203" name="Přímá spojnice se šipkou 202"/>
            <p:cNvCxnSpPr/>
            <p:nvPr/>
          </p:nvCxnSpPr>
          <p:spPr>
            <a:xfrm flipV="1">
              <a:off x="5848773" y="3047226"/>
              <a:ext cx="9890" cy="54000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Přímá spojnice se šipkou 203"/>
            <p:cNvCxnSpPr/>
            <p:nvPr/>
          </p:nvCxnSpPr>
          <p:spPr>
            <a:xfrm flipH="1">
              <a:off x="5580112" y="3695298"/>
              <a:ext cx="233091" cy="309766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3" name="Skupina 2062"/>
          <p:cNvGrpSpPr/>
          <p:nvPr/>
        </p:nvGrpSpPr>
        <p:grpSpPr>
          <a:xfrm>
            <a:off x="6588224" y="4437112"/>
            <a:ext cx="2375399" cy="2221794"/>
            <a:chOff x="6649774" y="4503304"/>
            <a:chExt cx="2375399" cy="2221794"/>
          </a:xfrm>
        </p:grpSpPr>
        <p:grpSp>
          <p:nvGrpSpPr>
            <p:cNvPr id="205" name="Skupina 204"/>
            <p:cNvGrpSpPr/>
            <p:nvPr/>
          </p:nvGrpSpPr>
          <p:grpSpPr>
            <a:xfrm>
              <a:off x="6649774" y="4503304"/>
              <a:ext cx="2375399" cy="2221794"/>
              <a:chOff x="179512" y="549869"/>
              <a:chExt cx="5544616" cy="5544616"/>
            </a:xfrm>
          </p:grpSpPr>
          <p:sp>
            <p:nvSpPr>
              <p:cNvPr id="206" name="Ovál 205"/>
              <p:cNvSpPr/>
              <p:nvPr/>
            </p:nvSpPr>
            <p:spPr>
              <a:xfrm>
                <a:off x="179512" y="549869"/>
                <a:ext cx="5544616" cy="5544616"/>
              </a:xfrm>
              <a:prstGeom prst="ellipse">
                <a:avLst/>
              </a:prstGeom>
              <a:noFill/>
              <a:ln w="76200">
                <a:solidFill>
                  <a:schemeClr val="tx2">
                    <a:lumMod val="50000"/>
                  </a:schemeClr>
                </a:solidFill>
              </a:ln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7" name="Obdélník 206"/>
              <p:cNvSpPr/>
              <p:nvPr/>
            </p:nvSpPr>
            <p:spPr>
              <a:xfrm>
                <a:off x="2942105" y="549869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8" name="Obdélník 207"/>
              <p:cNvSpPr/>
              <p:nvPr/>
            </p:nvSpPr>
            <p:spPr>
              <a:xfrm>
                <a:off x="2951820" y="5662437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9" name="Obdélník 208"/>
              <p:cNvSpPr/>
              <p:nvPr/>
            </p:nvSpPr>
            <p:spPr>
              <a:xfrm rot="16200000">
                <a:off x="5485839" y="3106747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0" name="Obdélník 209"/>
              <p:cNvSpPr/>
              <p:nvPr/>
            </p:nvSpPr>
            <p:spPr>
              <a:xfrm rot="16200000">
                <a:off x="373271" y="3106747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1" name="Obdélník 210"/>
              <p:cNvSpPr/>
              <p:nvPr/>
            </p:nvSpPr>
            <p:spPr>
              <a:xfrm rot="3600000" flipH="1">
                <a:off x="5143231" y="1861922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2" name="Obdélník 211"/>
              <p:cNvSpPr/>
              <p:nvPr/>
            </p:nvSpPr>
            <p:spPr>
              <a:xfrm rot="2400000">
                <a:off x="4249137" y="945616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3" name="Obdélník 212"/>
              <p:cNvSpPr/>
              <p:nvPr/>
            </p:nvSpPr>
            <p:spPr>
              <a:xfrm rot="3600000" flipH="1">
                <a:off x="786699" y="4421201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4" name="Obdélník 213"/>
              <p:cNvSpPr/>
              <p:nvPr/>
            </p:nvSpPr>
            <p:spPr>
              <a:xfrm rot="2400000">
                <a:off x="1680792" y="5338104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5" name="Obdélník 214"/>
              <p:cNvSpPr/>
              <p:nvPr/>
            </p:nvSpPr>
            <p:spPr>
              <a:xfrm rot="18000000" flipH="1">
                <a:off x="5143231" y="4349195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6" name="Obdélník 215"/>
              <p:cNvSpPr/>
              <p:nvPr/>
            </p:nvSpPr>
            <p:spPr>
              <a:xfrm rot="7200000" flipH="1" flipV="1">
                <a:off x="714690" y="1900923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7" name="Obdélník 216"/>
              <p:cNvSpPr/>
              <p:nvPr/>
            </p:nvSpPr>
            <p:spPr>
              <a:xfrm rot="19800000" flipH="1" flipV="1">
                <a:off x="4249135" y="5249011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8" name="Obdélník 217"/>
              <p:cNvSpPr/>
              <p:nvPr/>
            </p:nvSpPr>
            <p:spPr>
              <a:xfrm rot="19800000" flipH="1">
                <a:off x="1665727" y="909315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20" name="TextovéPole 219"/>
            <p:cNvSpPr txBox="1"/>
            <p:nvPr/>
          </p:nvSpPr>
          <p:spPr>
            <a:xfrm>
              <a:off x="7546640" y="4575312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12</a:t>
              </a:r>
              <a:endParaRPr lang="cs-CZ" sz="3200" b="1" dirty="0"/>
            </a:p>
          </p:txBody>
        </p:sp>
        <p:grpSp>
          <p:nvGrpSpPr>
            <p:cNvPr id="2062" name="Skupina 2061"/>
            <p:cNvGrpSpPr/>
            <p:nvPr/>
          </p:nvGrpSpPr>
          <p:grpSpPr>
            <a:xfrm>
              <a:off x="6987256" y="5007360"/>
              <a:ext cx="904298" cy="1310671"/>
              <a:chOff x="6987256" y="5007360"/>
              <a:chExt cx="904298" cy="1310671"/>
            </a:xfrm>
          </p:grpSpPr>
          <p:sp>
            <p:nvSpPr>
              <p:cNvPr id="219" name="Ovál 218"/>
              <p:cNvSpPr/>
              <p:nvPr/>
            </p:nvSpPr>
            <p:spPr>
              <a:xfrm>
                <a:off x="7783393" y="5560121"/>
                <a:ext cx="108161" cy="108161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1" name="TextovéPole 220"/>
              <p:cNvSpPr txBox="1"/>
              <p:nvPr/>
            </p:nvSpPr>
            <p:spPr>
              <a:xfrm>
                <a:off x="6987256" y="5733256"/>
                <a:ext cx="393056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/>
                  <a:t>8</a:t>
                </a:r>
                <a:endParaRPr lang="cs-CZ" sz="3200" b="1" dirty="0"/>
              </a:p>
            </p:txBody>
          </p:sp>
          <p:cxnSp>
            <p:nvCxnSpPr>
              <p:cNvPr id="222" name="Přímá spojnice se šipkou 221"/>
              <p:cNvCxnSpPr/>
              <p:nvPr/>
            </p:nvCxnSpPr>
            <p:spPr>
              <a:xfrm flipV="1">
                <a:off x="7837474" y="5007360"/>
                <a:ext cx="9890" cy="540000"/>
              </a:xfrm>
              <a:prstGeom prst="straightConnector1">
                <a:avLst/>
              </a:prstGeom>
              <a:ln w="28575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Přímá spojnice se šipkou 222"/>
              <p:cNvCxnSpPr/>
              <p:nvPr/>
            </p:nvCxnSpPr>
            <p:spPr>
              <a:xfrm flipH="1">
                <a:off x="7452320" y="5655432"/>
                <a:ext cx="327272" cy="221840"/>
              </a:xfrm>
              <a:prstGeom prst="straightConnector1">
                <a:avLst/>
              </a:prstGeom>
              <a:ln w="28575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28" name="Picture 32" descr="C:\Users\Skola\AppData\Local\Microsoft\Windows\Temporary Internet Files\Content.IE5\7IGT01Y0\MC9003433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9132" y="410562"/>
            <a:ext cx="1552651" cy="1644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064" name="Skupina 2063"/>
          <p:cNvGrpSpPr/>
          <p:nvPr/>
        </p:nvGrpSpPr>
        <p:grpSpPr>
          <a:xfrm>
            <a:off x="2844673" y="4515777"/>
            <a:ext cx="2375399" cy="2221794"/>
            <a:chOff x="2844673" y="4515777"/>
            <a:chExt cx="2375399" cy="2221794"/>
          </a:xfrm>
        </p:grpSpPr>
        <p:grpSp>
          <p:nvGrpSpPr>
            <p:cNvPr id="167" name="Skupina 166"/>
            <p:cNvGrpSpPr/>
            <p:nvPr/>
          </p:nvGrpSpPr>
          <p:grpSpPr>
            <a:xfrm>
              <a:off x="2844673" y="4515777"/>
              <a:ext cx="2375399" cy="2221794"/>
              <a:chOff x="179512" y="549869"/>
              <a:chExt cx="5544616" cy="5544616"/>
            </a:xfrm>
          </p:grpSpPr>
          <p:sp>
            <p:nvSpPr>
              <p:cNvPr id="168" name="Ovál 167"/>
              <p:cNvSpPr/>
              <p:nvPr/>
            </p:nvSpPr>
            <p:spPr>
              <a:xfrm>
                <a:off x="179512" y="549869"/>
                <a:ext cx="5544616" cy="5544616"/>
              </a:xfrm>
              <a:prstGeom prst="ellipse">
                <a:avLst/>
              </a:prstGeom>
              <a:noFill/>
              <a:ln w="76200">
                <a:solidFill>
                  <a:schemeClr val="tx2">
                    <a:lumMod val="50000"/>
                  </a:schemeClr>
                </a:solidFill>
              </a:ln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9" name="Obdélník 168"/>
              <p:cNvSpPr/>
              <p:nvPr/>
            </p:nvSpPr>
            <p:spPr>
              <a:xfrm>
                <a:off x="2942105" y="549869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0" name="Obdélník 169"/>
              <p:cNvSpPr/>
              <p:nvPr/>
            </p:nvSpPr>
            <p:spPr>
              <a:xfrm>
                <a:off x="2951820" y="5662437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1" name="Obdélník 170"/>
              <p:cNvSpPr/>
              <p:nvPr/>
            </p:nvSpPr>
            <p:spPr>
              <a:xfrm rot="16200000">
                <a:off x="5485839" y="3106747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2" name="Obdélník 171"/>
              <p:cNvSpPr/>
              <p:nvPr/>
            </p:nvSpPr>
            <p:spPr>
              <a:xfrm rot="16200000">
                <a:off x="373271" y="3106747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3" name="Obdélník 172"/>
              <p:cNvSpPr/>
              <p:nvPr/>
            </p:nvSpPr>
            <p:spPr>
              <a:xfrm rot="3600000" flipH="1">
                <a:off x="5143231" y="1861922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4" name="Obdélník 173"/>
              <p:cNvSpPr/>
              <p:nvPr/>
            </p:nvSpPr>
            <p:spPr>
              <a:xfrm rot="2400000">
                <a:off x="4249137" y="945616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5" name="Obdélník 174"/>
              <p:cNvSpPr/>
              <p:nvPr/>
            </p:nvSpPr>
            <p:spPr>
              <a:xfrm rot="3600000" flipH="1">
                <a:off x="786699" y="4421201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6" name="Obdélník 175"/>
              <p:cNvSpPr/>
              <p:nvPr/>
            </p:nvSpPr>
            <p:spPr>
              <a:xfrm rot="2400000">
                <a:off x="1680792" y="5338104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7" name="Obdélník 176"/>
              <p:cNvSpPr/>
              <p:nvPr/>
            </p:nvSpPr>
            <p:spPr>
              <a:xfrm rot="18000000" flipH="1">
                <a:off x="5143231" y="4349195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8" name="Obdélník 177"/>
              <p:cNvSpPr/>
              <p:nvPr/>
            </p:nvSpPr>
            <p:spPr>
              <a:xfrm rot="7200000" flipH="1" flipV="1">
                <a:off x="714690" y="1900923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9" name="Obdélník 178"/>
              <p:cNvSpPr/>
              <p:nvPr/>
            </p:nvSpPr>
            <p:spPr>
              <a:xfrm rot="19800000" flipH="1" flipV="1">
                <a:off x="4249135" y="5249011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0" name="Obdélník 179"/>
              <p:cNvSpPr/>
              <p:nvPr/>
            </p:nvSpPr>
            <p:spPr>
              <a:xfrm rot="19800000" flipH="1">
                <a:off x="1665727" y="909315"/>
                <a:ext cx="45719" cy="43085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81" name="Ovál 180"/>
            <p:cNvSpPr/>
            <p:nvPr/>
          </p:nvSpPr>
          <p:spPr>
            <a:xfrm>
              <a:off x="3978292" y="5572594"/>
              <a:ext cx="108161" cy="10816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2" name="TextovéPole 181"/>
            <p:cNvSpPr txBox="1"/>
            <p:nvPr/>
          </p:nvSpPr>
          <p:spPr>
            <a:xfrm>
              <a:off x="3741539" y="4587785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12</a:t>
              </a:r>
              <a:endParaRPr lang="cs-CZ" sz="3200" b="1" dirty="0"/>
            </a:p>
          </p:txBody>
        </p:sp>
        <p:cxnSp>
          <p:nvCxnSpPr>
            <p:cNvPr id="184" name="Přímá spojnice se šipkou 183"/>
            <p:cNvCxnSpPr/>
            <p:nvPr/>
          </p:nvCxnSpPr>
          <p:spPr>
            <a:xfrm flipV="1">
              <a:off x="4032373" y="5019833"/>
              <a:ext cx="9890" cy="54000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Přímá spojnice se šipkou 184"/>
            <p:cNvCxnSpPr/>
            <p:nvPr/>
          </p:nvCxnSpPr>
          <p:spPr>
            <a:xfrm flipH="1" flipV="1">
              <a:off x="3741539" y="5229200"/>
              <a:ext cx="254396" cy="336842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9" name="TextovéPole 228"/>
            <p:cNvSpPr txBox="1"/>
            <p:nvPr/>
          </p:nvSpPr>
          <p:spPr>
            <a:xfrm>
              <a:off x="3250473" y="4653136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11</a:t>
              </a:r>
              <a:endParaRPr lang="cs-CZ" sz="3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957793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107504" y="188640"/>
            <a:ext cx="2160240" cy="7920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06:00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419872" y="188640"/>
            <a:ext cx="2160240" cy="7920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09:00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419872" y="3645024"/>
            <a:ext cx="2160240" cy="7920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20:00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07504" y="3645024"/>
            <a:ext cx="2160240" cy="7920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1</a:t>
            </a:r>
            <a:r>
              <a:rPr lang="cs-CZ" sz="5400" b="1" dirty="0" smtClean="0">
                <a:solidFill>
                  <a:schemeClr val="tx1"/>
                </a:solidFill>
              </a:rPr>
              <a:t>7:00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732240" y="188640"/>
            <a:ext cx="2160240" cy="7920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14:00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6732240" y="3645024"/>
            <a:ext cx="2160240" cy="7920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24:00</a:t>
            </a:r>
            <a:endParaRPr lang="cs-CZ" sz="5400" b="1" dirty="0">
              <a:solidFill>
                <a:schemeClr val="tx1"/>
              </a:solidFill>
            </a:endParaRPr>
          </a:p>
        </p:txBody>
      </p:sp>
      <p:grpSp>
        <p:nvGrpSpPr>
          <p:cNvPr id="136" name="Skupina 135"/>
          <p:cNvGrpSpPr/>
          <p:nvPr/>
        </p:nvGrpSpPr>
        <p:grpSpPr>
          <a:xfrm>
            <a:off x="3466559" y="4646278"/>
            <a:ext cx="2117309" cy="2068801"/>
            <a:chOff x="157947" y="1268760"/>
            <a:chExt cx="2117309" cy="2068801"/>
          </a:xfrm>
        </p:grpSpPr>
        <p:grpSp>
          <p:nvGrpSpPr>
            <p:cNvPr id="20" name="Skupina 19"/>
            <p:cNvGrpSpPr/>
            <p:nvPr/>
          </p:nvGrpSpPr>
          <p:grpSpPr>
            <a:xfrm>
              <a:off x="157947" y="1268760"/>
              <a:ext cx="2117309" cy="2068801"/>
              <a:chOff x="323528" y="2852936"/>
              <a:chExt cx="2375399" cy="2221794"/>
            </a:xfrm>
          </p:grpSpPr>
          <p:grpSp>
            <p:nvGrpSpPr>
              <p:cNvPr id="21" name="Skupina 20"/>
              <p:cNvGrpSpPr/>
              <p:nvPr/>
            </p:nvGrpSpPr>
            <p:grpSpPr>
              <a:xfrm>
                <a:off x="323528" y="2852936"/>
                <a:ext cx="2375399" cy="2221794"/>
                <a:chOff x="179512" y="549869"/>
                <a:chExt cx="5544616" cy="5544616"/>
              </a:xfrm>
            </p:grpSpPr>
            <p:sp>
              <p:nvSpPr>
                <p:cNvPr id="27" name="Ovál 26"/>
                <p:cNvSpPr/>
                <p:nvPr/>
              </p:nvSpPr>
              <p:spPr>
                <a:xfrm>
                  <a:off x="179512" y="549869"/>
                  <a:ext cx="5544616" cy="5544616"/>
                </a:xfrm>
                <a:prstGeom prst="ellipse">
                  <a:avLst/>
                </a:prstGeom>
                <a:noFill/>
                <a:ln w="76200">
                  <a:solidFill>
                    <a:schemeClr val="tx2">
                      <a:lumMod val="50000"/>
                    </a:schemeClr>
                  </a:soli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/>
                <p:cNvSpPr/>
                <p:nvPr/>
              </p:nvSpPr>
              <p:spPr>
                <a:xfrm>
                  <a:off x="2942105" y="549869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/>
                <p:cNvSpPr/>
                <p:nvPr/>
              </p:nvSpPr>
              <p:spPr>
                <a:xfrm>
                  <a:off x="2951820" y="566243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bdélník 29"/>
                <p:cNvSpPr/>
                <p:nvPr/>
              </p:nvSpPr>
              <p:spPr>
                <a:xfrm rot="16200000">
                  <a:off x="5485839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/>
                <p:cNvSpPr/>
                <p:nvPr/>
              </p:nvSpPr>
              <p:spPr>
                <a:xfrm rot="16200000">
                  <a:off x="373271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" name="Obdélník 31"/>
                <p:cNvSpPr/>
                <p:nvPr/>
              </p:nvSpPr>
              <p:spPr>
                <a:xfrm rot="3600000" flipH="1">
                  <a:off x="5143231" y="1861922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Obdélník 32"/>
                <p:cNvSpPr/>
                <p:nvPr/>
              </p:nvSpPr>
              <p:spPr>
                <a:xfrm rot="2400000">
                  <a:off x="4249137" y="945616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Obdélník 33"/>
                <p:cNvSpPr/>
                <p:nvPr/>
              </p:nvSpPr>
              <p:spPr>
                <a:xfrm rot="3600000" flipH="1">
                  <a:off x="786699" y="442120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Obdélník 34"/>
                <p:cNvSpPr/>
                <p:nvPr/>
              </p:nvSpPr>
              <p:spPr>
                <a:xfrm rot="2400000">
                  <a:off x="1680792" y="5338104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" name="Obdélník 35"/>
                <p:cNvSpPr/>
                <p:nvPr/>
              </p:nvSpPr>
              <p:spPr>
                <a:xfrm rot="18000000" flipH="1">
                  <a:off x="5143231" y="434919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Obdélník 36"/>
                <p:cNvSpPr/>
                <p:nvPr/>
              </p:nvSpPr>
              <p:spPr>
                <a:xfrm rot="7200000" flipH="1" flipV="1">
                  <a:off x="714690" y="1900923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8" name="Obdélník 37"/>
                <p:cNvSpPr/>
                <p:nvPr/>
              </p:nvSpPr>
              <p:spPr>
                <a:xfrm rot="19800000" flipH="1" flipV="1">
                  <a:off x="4249135" y="524901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9" name="Obdélník 38"/>
                <p:cNvSpPr/>
                <p:nvPr/>
              </p:nvSpPr>
              <p:spPr>
                <a:xfrm rot="19800000" flipH="1">
                  <a:off x="1665727" y="90931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2" name="Ovál 21"/>
              <p:cNvSpPr/>
              <p:nvPr/>
            </p:nvSpPr>
            <p:spPr>
              <a:xfrm>
                <a:off x="1457147" y="3909753"/>
                <a:ext cx="108161" cy="108161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24" name="TextovéPole 123"/>
            <p:cNvSpPr txBox="1"/>
            <p:nvPr/>
          </p:nvSpPr>
          <p:spPr>
            <a:xfrm>
              <a:off x="946217" y="132160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125" name="TextovéPole 124"/>
            <p:cNvSpPr txBox="1"/>
            <p:nvPr/>
          </p:nvSpPr>
          <p:spPr>
            <a:xfrm>
              <a:off x="493457" y="141277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</a:t>
              </a:r>
              <a:endParaRPr lang="cs-CZ" sz="2800" dirty="0"/>
            </a:p>
          </p:txBody>
        </p:sp>
        <p:sp>
          <p:nvSpPr>
            <p:cNvPr id="126" name="TextovéPole 125"/>
            <p:cNvSpPr txBox="1"/>
            <p:nvPr/>
          </p:nvSpPr>
          <p:spPr>
            <a:xfrm>
              <a:off x="323528" y="1753652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10</a:t>
              </a:r>
              <a:endParaRPr lang="cs-CZ" sz="2800" dirty="0"/>
            </a:p>
          </p:txBody>
        </p:sp>
        <p:sp>
          <p:nvSpPr>
            <p:cNvPr id="127" name="TextovéPole 126"/>
            <p:cNvSpPr txBox="1"/>
            <p:nvPr/>
          </p:nvSpPr>
          <p:spPr>
            <a:xfrm>
              <a:off x="316160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9</a:t>
              </a:r>
              <a:endParaRPr lang="cs-CZ" sz="2800" dirty="0"/>
            </a:p>
          </p:txBody>
        </p:sp>
        <p:sp>
          <p:nvSpPr>
            <p:cNvPr id="128" name="TextovéPole 127"/>
            <p:cNvSpPr txBox="1"/>
            <p:nvPr/>
          </p:nvSpPr>
          <p:spPr>
            <a:xfrm>
              <a:off x="395536" y="247373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  <p:sp>
          <p:nvSpPr>
            <p:cNvPr id="129" name="TextovéPole 128"/>
            <p:cNvSpPr txBox="1"/>
            <p:nvPr/>
          </p:nvSpPr>
          <p:spPr>
            <a:xfrm>
              <a:off x="683568" y="268155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7</a:t>
              </a:r>
            </a:p>
          </p:txBody>
        </p:sp>
        <p:sp>
          <p:nvSpPr>
            <p:cNvPr id="130" name="TextovéPole 129"/>
            <p:cNvSpPr txBox="1"/>
            <p:nvPr/>
          </p:nvSpPr>
          <p:spPr>
            <a:xfrm>
              <a:off x="1050095" y="276176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131" name="TextovéPole 130"/>
            <p:cNvSpPr txBox="1"/>
            <p:nvPr/>
          </p:nvSpPr>
          <p:spPr>
            <a:xfrm>
              <a:off x="1468288" y="26177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5</a:t>
              </a:r>
            </a:p>
          </p:txBody>
        </p:sp>
        <p:sp>
          <p:nvSpPr>
            <p:cNvPr id="132" name="TextovéPole 131"/>
            <p:cNvSpPr txBox="1"/>
            <p:nvPr/>
          </p:nvSpPr>
          <p:spPr>
            <a:xfrm>
              <a:off x="1684312" y="234888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133" name="TextovéPole 132"/>
            <p:cNvSpPr txBox="1"/>
            <p:nvPr/>
          </p:nvSpPr>
          <p:spPr>
            <a:xfrm>
              <a:off x="1836712" y="204168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134" name="TextovéPole 133"/>
            <p:cNvSpPr txBox="1"/>
            <p:nvPr/>
          </p:nvSpPr>
          <p:spPr>
            <a:xfrm>
              <a:off x="1691680" y="16816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135" name="TextovéPole 134"/>
            <p:cNvSpPr txBox="1"/>
            <p:nvPr/>
          </p:nvSpPr>
          <p:spPr>
            <a:xfrm>
              <a:off x="1431358" y="146562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</p:grpSp>
      <p:grpSp>
        <p:nvGrpSpPr>
          <p:cNvPr id="137" name="Skupina 136"/>
          <p:cNvGrpSpPr/>
          <p:nvPr/>
        </p:nvGrpSpPr>
        <p:grpSpPr>
          <a:xfrm>
            <a:off x="3430555" y="1268760"/>
            <a:ext cx="2117309" cy="2068801"/>
            <a:chOff x="157947" y="1268760"/>
            <a:chExt cx="2117309" cy="2068801"/>
          </a:xfrm>
        </p:grpSpPr>
        <p:grpSp>
          <p:nvGrpSpPr>
            <p:cNvPr id="138" name="Skupina 137"/>
            <p:cNvGrpSpPr/>
            <p:nvPr/>
          </p:nvGrpSpPr>
          <p:grpSpPr>
            <a:xfrm>
              <a:off x="157947" y="1268760"/>
              <a:ext cx="2117309" cy="2068801"/>
              <a:chOff x="323528" y="2852936"/>
              <a:chExt cx="2375399" cy="2221794"/>
            </a:xfrm>
          </p:grpSpPr>
          <p:grpSp>
            <p:nvGrpSpPr>
              <p:cNvPr id="151" name="Skupina 150"/>
              <p:cNvGrpSpPr/>
              <p:nvPr/>
            </p:nvGrpSpPr>
            <p:grpSpPr>
              <a:xfrm>
                <a:off x="323528" y="2852936"/>
                <a:ext cx="2375399" cy="2221794"/>
                <a:chOff x="179512" y="549869"/>
                <a:chExt cx="5544616" cy="5544616"/>
              </a:xfrm>
            </p:grpSpPr>
            <p:sp>
              <p:nvSpPr>
                <p:cNvPr id="153" name="Ovál 152"/>
                <p:cNvSpPr/>
                <p:nvPr/>
              </p:nvSpPr>
              <p:spPr>
                <a:xfrm>
                  <a:off x="179512" y="549869"/>
                  <a:ext cx="5544616" cy="5544616"/>
                </a:xfrm>
                <a:prstGeom prst="ellipse">
                  <a:avLst/>
                </a:prstGeom>
                <a:noFill/>
                <a:ln w="76200">
                  <a:solidFill>
                    <a:schemeClr val="tx2">
                      <a:lumMod val="50000"/>
                    </a:schemeClr>
                  </a:soli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4" name="Obdélník 153"/>
                <p:cNvSpPr/>
                <p:nvPr/>
              </p:nvSpPr>
              <p:spPr>
                <a:xfrm>
                  <a:off x="2942105" y="549869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5" name="Obdélník 154"/>
                <p:cNvSpPr/>
                <p:nvPr/>
              </p:nvSpPr>
              <p:spPr>
                <a:xfrm>
                  <a:off x="2951820" y="566243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6" name="Obdélník 155"/>
                <p:cNvSpPr/>
                <p:nvPr/>
              </p:nvSpPr>
              <p:spPr>
                <a:xfrm rot="16200000">
                  <a:off x="5485839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7" name="Obdélník 156"/>
                <p:cNvSpPr/>
                <p:nvPr/>
              </p:nvSpPr>
              <p:spPr>
                <a:xfrm rot="16200000">
                  <a:off x="373271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8" name="Obdélník 157"/>
                <p:cNvSpPr/>
                <p:nvPr/>
              </p:nvSpPr>
              <p:spPr>
                <a:xfrm rot="3600000" flipH="1">
                  <a:off x="5143231" y="1861922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9" name="Obdélník 158"/>
                <p:cNvSpPr/>
                <p:nvPr/>
              </p:nvSpPr>
              <p:spPr>
                <a:xfrm rot="2400000">
                  <a:off x="4249137" y="945616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0" name="Obdélník 159"/>
                <p:cNvSpPr/>
                <p:nvPr/>
              </p:nvSpPr>
              <p:spPr>
                <a:xfrm rot="3600000" flipH="1">
                  <a:off x="786699" y="442120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1" name="Obdélník 160"/>
                <p:cNvSpPr/>
                <p:nvPr/>
              </p:nvSpPr>
              <p:spPr>
                <a:xfrm rot="2400000">
                  <a:off x="1680792" y="5338104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2" name="Obdélník 161"/>
                <p:cNvSpPr/>
                <p:nvPr/>
              </p:nvSpPr>
              <p:spPr>
                <a:xfrm rot="18000000" flipH="1">
                  <a:off x="5143231" y="434919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3" name="Obdélník 162"/>
                <p:cNvSpPr/>
                <p:nvPr/>
              </p:nvSpPr>
              <p:spPr>
                <a:xfrm rot="7200000" flipH="1" flipV="1">
                  <a:off x="714690" y="1900923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4" name="Obdélník 163"/>
                <p:cNvSpPr/>
                <p:nvPr/>
              </p:nvSpPr>
              <p:spPr>
                <a:xfrm rot="19800000" flipH="1" flipV="1">
                  <a:off x="4249135" y="524901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5" name="Obdélník 164"/>
                <p:cNvSpPr/>
                <p:nvPr/>
              </p:nvSpPr>
              <p:spPr>
                <a:xfrm rot="19800000" flipH="1">
                  <a:off x="1665727" y="90931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52" name="Ovál 151"/>
              <p:cNvSpPr/>
              <p:nvPr/>
            </p:nvSpPr>
            <p:spPr>
              <a:xfrm>
                <a:off x="1457147" y="3909753"/>
                <a:ext cx="108161" cy="108161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39" name="TextovéPole 138"/>
            <p:cNvSpPr txBox="1"/>
            <p:nvPr/>
          </p:nvSpPr>
          <p:spPr>
            <a:xfrm>
              <a:off x="946217" y="132160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140" name="TextovéPole 139"/>
            <p:cNvSpPr txBox="1"/>
            <p:nvPr/>
          </p:nvSpPr>
          <p:spPr>
            <a:xfrm>
              <a:off x="493457" y="141277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</a:t>
              </a:r>
              <a:endParaRPr lang="cs-CZ" sz="2800" dirty="0"/>
            </a:p>
          </p:txBody>
        </p:sp>
        <p:sp>
          <p:nvSpPr>
            <p:cNvPr id="141" name="TextovéPole 140"/>
            <p:cNvSpPr txBox="1"/>
            <p:nvPr/>
          </p:nvSpPr>
          <p:spPr>
            <a:xfrm>
              <a:off x="323528" y="1753652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10</a:t>
              </a:r>
              <a:endParaRPr lang="cs-CZ" sz="2800" dirty="0"/>
            </a:p>
          </p:txBody>
        </p:sp>
        <p:sp>
          <p:nvSpPr>
            <p:cNvPr id="142" name="TextovéPole 141"/>
            <p:cNvSpPr txBox="1"/>
            <p:nvPr/>
          </p:nvSpPr>
          <p:spPr>
            <a:xfrm>
              <a:off x="316160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9</a:t>
              </a:r>
              <a:endParaRPr lang="cs-CZ" sz="2800" dirty="0"/>
            </a:p>
          </p:txBody>
        </p:sp>
        <p:sp>
          <p:nvSpPr>
            <p:cNvPr id="143" name="TextovéPole 142"/>
            <p:cNvSpPr txBox="1"/>
            <p:nvPr/>
          </p:nvSpPr>
          <p:spPr>
            <a:xfrm>
              <a:off x="395536" y="247373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  <p:sp>
          <p:nvSpPr>
            <p:cNvPr id="144" name="TextovéPole 143"/>
            <p:cNvSpPr txBox="1"/>
            <p:nvPr/>
          </p:nvSpPr>
          <p:spPr>
            <a:xfrm>
              <a:off x="683568" y="268155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7</a:t>
              </a:r>
            </a:p>
          </p:txBody>
        </p:sp>
        <p:sp>
          <p:nvSpPr>
            <p:cNvPr id="145" name="TextovéPole 144"/>
            <p:cNvSpPr txBox="1"/>
            <p:nvPr/>
          </p:nvSpPr>
          <p:spPr>
            <a:xfrm>
              <a:off x="1050095" y="276176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146" name="TextovéPole 145"/>
            <p:cNvSpPr txBox="1"/>
            <p:nvPr/>
          </p:nvSpPr>
          <p:spPr>
            <a:xfrm>
              <a:off x="1468288" y="26177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5</a:t>
              </a:r>
            </a:p>
          </p:txBody>
        </p:sp>
        <p:sp>
          <p:nvSpPr>
            <p:cNvPr id="147" name="TextovéPole 146"/>
            <p:cNvSpPr txBox="1"/>
            <p:nvPr/>
          </p:nvSpPr>
          <p:spPr>
            <a:xfrm>
              <a:off x="1684312" y="234888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148" name="TextovéPole 147"/>
            <p:cNvSpPr txBox="1"/>
            <p:nvPr/>
          </p:nvSpPr>
          <p:spPr>
            <a:xfrm>
              <a:off x="1836712" y="204168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149" name="TextovéPole 148"/>
            <p:cNvSpPr txBox="1"/>
            <p:nvPr/>
          </p:nvSpPr>
          <p:spPr>
            <a:xfrm>
              <a:off x="1691680" y="16816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150" name="TextovéPole 149"/>
            <p:cNvSpPr txBox="1"/>
            <p:nvPr/>
          </p:nvSpPr>
          <p:spPr>
            <a:xfrm>
              <a:off x="1431358" y="146562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</p:grpSp>
      <p:grpSp>
        <p:nvGrpSpPr>
          <p:cNvPr id="166" name="Skupina 165"/>
          <p:cNvGrpSpPr/>
          <p:nvPr/>
        </p:nvGrpSpPr>
        <p:grpSpPr>
          <a:xfrm>
            <a:off x="6703163" y="1268760"/>
            <a:ext cx="2117309" cy="2068801"/>
            <a:chOff x="157947" y="1268760"/>
            <a:chExt cx="2117309" cy="2068801"/>
          </a:xfrm>
        </p:grpSpPr>
        <p:grpSp>
          <p:nvGrpSpPr>
            <p:cNvPr id="167" name="Skupina 166"/>
            <p:cNvGrpSpPr/>
            <p:nvPr/>
          </p:nvGrpSpPr>
          <p:grpSpPr>
            <a:xfrm>
              <a:off x="157947" y="1268760"/>
              <a:ext cx="2117309" cy="2068801"/>
              <a:chOff x="323528" y="2852936"/>
              <a:chExt cx="2375399" cy="2221794"/>
            </a:xfrm>
          </p:grpSpPr>
          <p:grpSp>
            <p:nvGrpSpPr>
              <p:cNvPr id="180" name="Skupina 179"/>
              <p:cNvGrpSpPr/>
              <p:nvPr/>
            </p:nvGrpSpPr>
            <p:grpSpPr>
              <a:xfrm>
                <a:off x="323528" y="2852936"/>
                <a:ext cx="2375399" cy="2221794"/>
                <a:chOff x="179512" y="549869"/>
                <a:chExt cx="5544616" cy="5544616"/>
              </a:xfrm>
            </p:grpSpPr>
            <p:sp>
              <p:nvSpPr>
                <p:cNvPr id="182" name="Ovál 181"/>
                <p:cNvSpPr/>
                <p:nvPr/>
              </p:nvSpPr>
              <p:spPr>
                <a:xfrm>
                  <a:off x="179512" y="549869"/>
                  <a:ext cx="5544616" cy="5544616"/>
                </a:xfrm>
                <a:prstGeom prst="ellipse">
                  <a:avLst/>
                </a:prstGeom>
                <a:noFill/>
                <a:ln w="76200">
                  <a:solidFill>
                    <a:schemeClr val="tx2">
                      <a:lumMod val="50000"/>
                    </a:schemeClr>
                  </a:soli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3" name="Obdélník 182"/>
                <p:cNvSpPr/>
                <p:nvPr/>
              </p:nvSpPr>
              <p:spPr>
                <a:xfrm>
                  <a:off x="2942105" y="549869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4" name="Obdélník 183"/>
                <p:cNvSpPr/>
                <p:nvPr/>
              </p:nvSpPr>
              <p:spPr>
                <a:xfrm>
                  <a:off x="2951820" y="566243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5" name="Obdélník 184"/>
                <p:cNvSpPr/>
                <p:nvPr/>
              </p:nvSpPr>
              <p:spPr>
                <a:xfrm rot="16200000">
                  <a:off x="5485839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6" name="Obdélník 185"/>
                <p:cNvSpPr/>
                <p:nvPr/>
              </p:nvSpPr>
              <p:spPr>
                <a:xfrm rot="16200000">
                  <a:off x="373271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7" name="Obdélník 186"/>
                <p:cNvSpPr/>
                <p:nvPr/>
              </p:nvSpPr>
              <p:spPr>
                <a:xfrm rot="3600000" flipH="1">
                  <a:off x="5143231" y="1861922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8" name="Obdélník 187"/>
                <p:cNvSpPr/>
                <p:nvPr/>
              </p:nvSpPr>
              <p:spPr>
                <a:xfrm rot="2400000">
                  <a:off x="4249137" y="945616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9" name="Obdélník 188"/>
                <p:cNvSpPr/>
                <p:nvPr/>
              </p:nvSpPr>
              <p:spPr>
                <a:xfrm rot="3600000" flipH="1">
                  <a:off x="786699" y="442120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0" name="Obdélník 189"/>
                <p:cNvSpPr/>
                <p:nvPr/>
              </p:nvSpPr>
              <p:spPr>
                <a:xfrm rot="2400000">
                  <a:off x="1680792" y="5338104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1" name="Obdélník 190"/>
                <p:cNvSpPr/>
                <p:nvPr/>
              </p:nvSpPr>
              <p:spPr>
                <a:xfrm rot="18000000" flipH="1">
                  <a:off x="5143231" y="434919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2" name="Obdélník 191"/>
                <p:cNvSpPr/>
                <p:nvPr/>
              </p:nvSpPr>
              <p:spPr>
                <a:xfrm rot="7200000" flipH="1" flipV="1">
                  <a:off x="714690" y="1900923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3" name="Obdélník 192"/>
                <p:cNvSpPr/>
                <p:nvPr/>
              </p:nvSpPr>
              <p:spPr>
                <a:xfrm rot="19800000" flipH="1" flipV="1">
                  <a:off x="4249135" y="524901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4" name="Obdélník 193"/>
                <p:cNvSpPr/>
                <p:nvPr/>
              </p:nvSpPr>
              <p:spPr>
                <a:xfrm rot="19800000" flipH="1">
                  <a:off x="1665727" y="90931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81" name="Ovál 180"/>
              <p:cNvSpPr/>
              <p:nvPr/>
            </p:nvSpPr>
            <p:spPr>
              <a:xfrm>
                <a:off x="1457147" y="3909753"/>
                <a:ext cx="108161" cy="108161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68" name="TextovéPole 167"/>
            <p:cNvSpPr txBox="1"/>
            <p:nvPr/>
          </p:nvSpPr>
          <p:spPr>
            <a:xfrm>
              <a:off x="946217" y="132160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169" name="TextovéPole 168"/>
            <p:cNvSpPr txBox="1"/>
            <p:nvPr/>
          </p:nvSpPr>
          <p:spPr>
            <a:xfrm>
              <a:off x="493457" y="141277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</a:t>
              </a:r>
              <a:endParaRPr lang="cs-CZ" sz="2800" dirty="0"/>
            </a:p>
          </p:txBody>
        </p:sp>
        <p:sp>
          <p:nvSpPr>
            <p:cNvPr id="170" name="TextovéPole 169"/>
            <p:cNvSpPr txBox="1"/>
            <p:nvPr/>
          </p:nvSpPr>
          <p:spPr>
            <a:xfrm>
              <a:off x="323528" y="1753652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10</a:t>
              </a:r>
              <a:endParaRPr lang="cs-CZ" sz="2800" dirty="0"/>
            </a:p>
          </p:txBody>
        </p:sp>
        <p:sp>
          <p:nvSpPr>
            <p:cNvPr id="171" name="TextovéPole 170"/>
            <p:cNvSpPr txBox="1"/>
            <p:nvPr/>
          </p:nvSpPr>
          <p:spPr>
            <a:xfrm>
              <a:off x="316160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9</a:t>
              </a:r>
              <a:endParaRPr lang="cs-CZ" sz="2800" dirty="0"/>
            </a:p>
          </p:txBody>
        </p:sp>
        <p:sp>
          <p:nvSpPr>
            <p:cNvPr id="172" name="TextovéPole 171"/>
            <p:cNvSpPr txBox="1"/>
            <p:nvPr/>
          </p:nvSpPr>
          <p:spPr>
            <a:xfrm>
              <a:off x="395536" y="247373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  <p:sp>
          <p:nvSpPr>
            <p:cNvPr id="173" name="TextovéPole 172"/>
            <p:cNvSpPr txBox="1"/>
            <p:nvPr/>
          </p:nvSpPr>
          <p:spPr>
            <a:xfrm>
              <a:off x="683568" y="268155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7</a:t>
              </a:r>
            </a:p>
          </p:txBody>
        </p:sp>
        <p:sp>
          <p:nvSpPr>
            <p:cNvPr id="174" name="TextovéPole 173"/>
            <p:cNvSpPr txBox="1"/>
            <p:nvPr/>
          </p:nvSpPr>
          <p:spPr>
            <a:xfrm>
              <a:off x="1050095" y="276176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175" name="TextovéPole 174"/>
            <p:cNvSpPr txBox="1"/>
            <p:nvPr/>
          </p:nvSpPr>
          <p:spPr>
            <a:xfrm>
              <a:off x="1468288" y="26177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5</a:t>
              </a:r>
            </a:p>
          </p:txBody>
        </p:sp>
        <p:sp>
          <p:nvSpPr>
            <p:cNvPr id="176" name="TextovéPole 175"/>
            <p:cNvSpPr txBox="1"/>
            <p:nvPr/>
          </p:nvSpPr>
          <p:spPr>
            <a:xfrm>
              <a:off x="1684312" y="234888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177" name="TextovéPole 176"/>
            <p:cNvSpPr txBox="1"/>
            <p:nvPr/>
          </p:nvSpPr>
          <p:spPr>
            <a:xfrm>
              <a:off x="1836712" y="204168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178" name="TextovéPole 177"/>
            <p:cNvSpPr txBox="1"/>
            <p:nvPr/>
          </p:nvSpPr>
          <p:spPr>
            <a:xfrm>
              <a:off x="1691680" y="16816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179" name="TextovéPole 178"/>
            <p:cNvSpPr txBox="1"/>
            <p:nvPr/>
          </p:nvSpPr>
          <p:spPr>
            <a:xfrm>
              <a:off x="1431358" y="146562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</p:grpSp>
      <p:grpSp>
        <p:nvGrpSpPr>
          <p:cNvPr id="195" name="Skupina 194"/>
          <p:cNvGrpSpPr/>
          <p:nvPr/>
        </p:nvGrpSpPr>
        <p:grpSpPr>
          <a:xfrm>
            <a:off x="157947" y="4646278"/>
            <a:ext cx="2117309" cy="2068801"/>
            <a:chOff x="157947" y="1268760"/>
            <a:chExt cx="2117309" cy="2068801"/>
          </a:xfrm>
        </p:grpSpPr>
        <p:grpSp>
          <p:nvGrpSpPr>
            <p:cNvPr id="196" name="Skupina 195"/>
            <p:cNvGrpSpPr/>
            <p:nvPr/>
          </p:nvGrpSpPr>
          <p:grpSpPr>
            <a:xfrm>
              <a:off x="157947" y="1268760"/>
              <a:ext cx="2117309" cy="2068801"/>
              <a:chOff x="323528" y="2852936"/>
              <a:chExt cx="2375399" cy="2221794"/>
            </a:xfrm>
          </p:grpSpPr>
          <p:grpSp>
            <p:nvGrpSpPr>
              <p:cNvPr id="209" name="Skupina 208"/>
              <p:cNvGrpSpPr/>
              <p:nvPr/>
            </p:nvGrpSpPr>
            <p:grpSpPr>
              <a:xfrm>
                <a:off x="323528" y="2852936"/>
                <a:ext cx="2375399" cy="2221794"/>
                <a:chOff x="179512" y="549869"/>
                <a:chExt cx="5544616" cy="5544616"/>
              </a:xfrm>
            </p:grpSpPr>
            <p:sp>
              <p:nvSpPr>
                <p:cNvPr id="211" name="Ovál 210"/>
                <p:cNvSpPr/>
                <p:nvPr/>
              </p:nvSpPr>
              <p:spPr>
                <a:xfrm>
                  <a:off x="179512" y="549869"/>
                  <a:ext cx="5544616" cy="5544616"/>
                </a:xfrm>
                <a:prstGeom prst="ellipse">
                  <a:avLst/>
                </a:prstGeom>
                <a:noFill/>
                <a:ln w="76200">
                  <a:solidFill>
                    <a:schemeClr val="tx2">
                      <a:lumMod val="50000"/>
                    </a:schemeClr>
                  </a:soli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2" name="Obdélník 211"/>
                <p:cNvSpPr/>
                <p:nvPr/>
              </p:nvSpPr>
              <p:spPr>
                <a:xfrm>
                  <a:off x="2942105" y="549869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3" name="Obdélník 212"/>
                <p:cNvSpPr/>
                <p:nvPr/>
              </p:nvSpPr>
              <p:spPr>
                <a:xfrm>
                  <a:off x="2951820" y="566243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4" name="Obdélník 213"/>
                <p:cNvSpPr/>
                <p:nvPr/>
              </p:nvSpPr>
              <p:spPr>
                <a:xfrm rot="16200000">
                  <a:off x="5485839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5" name="Obdélník 214"/>
                <p:cNvSpPr/>
                <p:nvPr/>
              </p:nvSpPr>
              <p:spPr>
                <a:xfrm rot="16200000">
                  <a:off x="373271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6" name="Obdélník 215"/>
                <p:cNvSpPr/>
                <p:nvPr/>
              </p:nvSpPr>
              <p:spPr>
                <a:xfrm rot="3600000" flipH="1">
                  <a:off x="5143231" y="1861922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7" name="Obdélník 216"/>
                <p:cNvSpPr/>
                <p:nvPr/>
              </p:nvSpPr>
              <p:spPr>
                <a:xfrm rot="2400000">
                  <a:off x="4249137" y="945616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8" name="Obdélník 217"/>
                <p:cNvSpPr/>
                <p:nvPr/>
              </p:nvSpPr>
              <p:spPr>
                <a:xfrm rot="3600000" flipH="1">
                  <a:off x="786699" y="442120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9" name="Obdélník 218"/>
                <p:cNvSpPr/>
                <p:nvPr/>
              </p:nvSpPr>
              <p:spPr>
                <a:xfrm rot="2400000">
                  <a:off x="1680792" y="5338104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0" name="Obdélník 219"/>
                <p:cNvSpPr/>
                <p:nvPr/>
              </p:nvSpPr>
              <p:spPr>
                <a:xfrm rot="18000000" flipH="1">
                  <a:off x="5143231" y="434919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1" name="Obdélník 220"/>
                <p:cNvSpPr/>
                <p:nvPr/>
              </p:nvSpPr>
              <p:spPr>
                <a:xfrm rot="7200000" flipH="1" flipV="1">
                  <a:off x="714690" y="1900923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2" name="Obdélník 221"/>
                <p:cNvSpPr/>
                <p:nvPr/>
              </p:nvSpPr>
              <p:spPr>
                <a:xfrm rot="19800000" flipH="1" flipV="1">
                  <a:off x="4249135" y="524901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3" name="Obdélník 222"/>
                <p:cNvSpPr/>
                <p:nvPr/>
              </p:nvSpPr>
              <p:spPr>
                <a:xfrm rot="19800000" flipH="1">
                  <a:off x="1665727" y="90931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10" name="Ovál 209"/>
              <p:cNvSpPr/>
              <p:nvPr/>
            </p:nvSpPr>
            <p:spPr>
              <a:xfrm>
                <a:off x="1457147" y="3909753"/>
                <a:ext cx="108161" cy="108161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97" name="TextovéPole 196"/>
            <p:cNvSpPr txBox="1"/>
            <p:nvPr/>
          </p:nvSpPr>
          <p:spPr>
            <a:xfrm>
              <a:off x="946217" y="132160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198" name="TextovéPole 197"/>
            <p:cNvSpPr txBox="1"/>
            <p:nvPr/>
          </p:nvSpPr>
          <p:spPr>
            <a:xfrm>
              <a:off x="493457" y="141277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</a:t>
              </a:r>
              <a:endParaRPr lang="cs-CZ" sz="2800" dirty="0"/>
            </a:p>
          </p:txBody>
        </p:sp>
        <p:sp>
          <p:nvSpPr>
            <p:cNvPr id="199" name="TextovéPole 198"/>
            <p:cNvSpPr txBox="1"/>
            <p:nvPr/>
          </p:nvSpPr>
          <p:spPr>
            <a:xfrm>
              <a:off x="323528" y="1753652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10</a:t>
              </a:r>
              <a:endParaRPr lang="cs-CZ" sz="2800" dirty="0"/>
            </a:p>
          </p:txBody>
        </p:sp>
        <p:sp>
          <p:nvSpPr>
            <p:cNvPr id="200" name="TextovéPole 199"/>
            <p:cNvSpPr txBox="1"/>
            <p:nvPr/>
          </p:nvSpPr>
          <p:spPr>
            <a:xfrm>
              <a:off x="316160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9</a:t>
              </a:r>
              <a:endParaRPr lang="cs-CZ" sz="2800" dirty="0"/>
            </a:p>
          </p:txBody>
        </p:sp>
        <p:sp>
          <p:nvSpPr>
            <p:cNvPr id="201" name="TextovéPole 200"/>
            <p:cNvSpPr txBox="1"/>
            <p:nvPr/>
          </p:nvSpPr>
          <p:spPr>
            <a:xfrm>
              <a:off x="395536" y="247373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  <p:sp>
          <p:nvSpPr>
            <p:cNvPr id="202" name="TextovéPole 201"/>
            <p:cNvSpPr txBox="1"/>
            <p:nvPr/>
          </p:nvSpPr>
          <p:spPr>
            <a:xfrm>
              <a:off x="683568" y="268155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7</a:t>
              </a:r>
            </a:p>
          </p:txBody>
        </p:sp>
        <p:sp>
          <p:nvSpPr>
            <p:cNvPr id="203" name="TextovéPole 202"/>
            <p:cNvSpPr txBox="1"/>
            <p:nvPr/>
          </p:nvSpPr>
          <p:spPr>
            <a:xfrm>
              <a:off x="1050095" y="276176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204" name="TextovéPole 203"/>
            <p:cNvSpPr txBox="1"/>
            <p:nvPr/>
          </p:nvSpPr>
          <p:spPr>
            <a:xfrm>
              <a:off x="1468288" y="26177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5</a:t>
              </a:r>
            </a:p>
          </p:txBody>
        </p:sp>
        <p:sp>
          <p:nvSpPr>
            <p:cNvPr id="205" name="TextovéPole 204"/>
            <p:cNvSpPr txBox="1"/>
            <p:nvPr/>
          </p:nvSpPr>
          <p:spPr>
            <a:xfrm>
              <a:off x="1684312" y="234888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206" name="TextovéPole 205"/>
            <p:cNvSpPr txBox="1"/>
            <p:nvPr/>
          </p:nvSpPr>
          <p:spPr>
            <a:xfrm>
              <a:off x="1836712" y="204168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207" name="TextovéPole 206"/>
            <p:cNvSpPr txBox="1"/>
            <p:nvPr/>
          </p:nvSpPr>
          <p:spPr>
            <a:xfrm>
              <a:off x="1691680" y="16816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208" name="TextovéPole 207"/>
            <p:cNvSpPr txBox="1"/>
            <p:nvPr/>
          </p:nvSpPr>
          <p:spPr>
            <a:xfrm>
              <a:off x="1431358" y="146562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</p:grpSp>
      <p:grpSp>
        <p:nvGrpSpPr>
          <p:cNvPr id="224" name="Skupina 223"/>
          <p:cNvGrpSpPr/>
          <p:nvPr/>
        </p:nvGrpSpPr>
        <p:grpSpPr>
          <a:xfrm>
            <a:off x="6775171" y="4646278"/>
            <a:ext cx="2117309" cy="2068801"/>
            <a:chOff x="157947" y="1268760"/>
            <a:chExt cx="2117309" cy="2068801"/>
          </a:xfrm>
        </p:grpSpPr>
        <p:grpSp>
          <p:nvGrpSpPr>
            <p:cNvPr id="225" name="Skupina 224"/>
            <p:cNvGrpSpPr/>
            <p:nvPr/>
          </p:nvGrpSpPr>
          <p:grpSpPr>
            <a:xfrm>
              <a:off x="157947" y="1268760"/>
              <a:ext cx="2117309" cy="2068801"/>
              <a:chOff x="323528" y="2852936"/>
              <a:chExt cx="2375399" cy="2221794"/>
            </a:xfrm>
          </p:grpSpPr>
          <p:grpSp>
            <p:nvGrpSpPr>
              <p:cNvPr id="238" name="Skupina 237"/>
              <p:cNvGrpSpPr/>
              <p:nvPr/>
            </p:nvGrpSpPr>
            <p:grpSpPr>
              <a:xfrm>
                <a:off x="323528" y="2852936"/>
                <a:ext cx="2375399" cy="2221794"/>
                <a:chOff x="179512" y="549869"/>
                <a:chExt cx="5544616" cy="5544616"/>
              </a:xfrm>
            </p:grpSpPr>
            <p:sp>
              <p:nvSpPr>
                <p:cNvPr id="240" name="Ovál 239"/>
                <p:cNvSpPr/>
                <p:nvPr/>
              </p:nvSpPr>
              <p:spPr>
                <a:xfrm>
                  <a:off x="179512" y="549869"/>
                  <a:ext cx="5544616" cy="5544616"/>
                </a:xfrm>
                <a:prstGeom prst="ellipse">
                  <a:avLst/>
                </a:prstGeom>
                <a:noFill/>
                <a:ln w="76200">
                  <a:solidFill>
                    <a:schemeClr val="tx2">
                      <a:lumMod val="50000"/>
                    </a:schemeClr>
                  </a:soli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1" name="Obdélník 240"/>
                <p:cNvSpPr/>
                <p:nvPr/>
              </p:nvSpPr>
              <p:spPr>
                <a:xfrm>
                  <a:off x="2942105" y="549869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2" name="Obdélník 241"/>
                <p:cNvSpPr/>
                <p:nvPr/>
              </p:nvSpPr>
              <p:spPr>
                <a:xfrm>
                  <a:off x="2951820" y="566243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3" name="Obdélník 242"/>
                <p:cNvSpPr/>
                <p:nvPr/>
              </p:nvSpPr>
              <p:spPr>
                <a:xfrm rot="16200000">
                  <a:off x="5485839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4" name="Obdélník 243"/>
                <p:cNvSpPr/>
                <p:nvPr/>
              </p:nvSpPr>
              <p:spPr>
                <a:xfrm rot="16200000">
                  <a:off x="373271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5" name="Obdélník 244"/>
                <p:cNvSpPr/>
                <p:nvPr/>
              </p:nvSpPr>
              <p:spPr>
                <a:xfrm rot="3600000" flipH="1">
                  <a:off x="5143231" y="1861922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6" name="Obdélník 245"/>
                <p:cNvSpPr/>
                <p:nvPr/>
              </p:nvSpPr>
              <p:spPr>
                <a:xfrm rot="2400000">
                  <a:off x="4249137" y="945616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7" name="Obdélník 246"/>
                <p:cNvSpPr/>
                <p:nvPr/>
              </p:nvSpPr>
              <p:spPr>
                <a:xfrm rot="3600000" flipH="1">
                  <a:off x="786699" y="442120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8" name="Obdélník 247"/>
                <p:cNvSpPr/>
                <p:nvPr/>
              </p:nvSpPr>
              <p:spPr>
                <a:xfrm rot="2400000">
                  <a:off x="1680792" y="5338104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9" name="Obdélník 248"/>
                <p:cNvSpPr/>
                <p:nvPr/>
              </p:nvSpPr>
              <p:spPr>
                <a:xfrm rot="18000000" flipH="1">
                  <a:off x="5143231" y="434919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0" name="Obdélník 249"/>
                <p:cNvSpPr/>
                <p:nvPr/>
              </p:nvSpPr>
              <p:spPr>
                <a:xfrm rot="7200000" flipH="1" flipV="1">
                  <a:off x="714690" y="1900923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1" name="Obdélník 250"/>
                <p:cNvSpPr/>
                <p:nvPr/>
              </p:nvSpPr>
              <p:spPr>
                <a:xfrm rot="19800000" flipH="1" flipV="1">
                  <a:off x="4249135" y="524901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2" name="Obdélník 251"/>
                <p:cNvSpPr/>
                <p:nvPr/>
              </p:nvSpPr>
              <p:spPr>
                <a:xfrm rot="19800000" flipH="1">
                  <a:off x="1665727" y="90931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39" name="Ovál 238"/>
              <p:cNvSpPr/>
              <p:nvPr/>
            </p:nvSpPr>
            <p:spPr>
              <a:xfrm>
                <a:off x="1457147" y="3909753"/>
                <a:ext cx="108161" cy="108161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26" name="TextovéPole 225"/>
            <p:cNvSpPr txBox="1"/>
            <p:nvPr/>
          </p:nvSpPr>
          <p:spPr>
            <a:xfrm>
              <a:off x="946217" y="132160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227" name="TextovéPole 226"/>
            <p:cNvSpPr txBox="1"/>
            <p:nvPr/>
          </p:nvSpPr>
          <p:spPr>
            <a:xfrm>
              <a:off x="493457" y="141277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</a:t>
              </a:r>
              <a:endParaRPr lang="cs-CZ" sz="2800" dirty="0"/>
            </a:p>
          </p:txBody>
        </p:sp>
        <p:sp>
          <p:nvSpPr>
            <p:cNvPr id="228" name="TextovéPole 227"/>
            <p:cNvSpPr txBox="1"/>
            <p:nvPr/>
          </p:nvSpPr>
          <p:spPr>
            <a:xfrm>
              <a:off x="323528" y="1753652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10</a:t>
              </a:r>
              <a:endParaRPr lang="cs-CZ" sz="2800" dirty="0"/>
            </a:p>
          </p:txBody>
        </p:sp>
        <p:sp>
          <p:nvSpPr>
            <p:cNvPr id="229" name="TextovéPole 228"/>
            <p:cNvSpPr txBox="1"/>
            <p:nvPr/>
          </p:nvSpPr>
          <p:spPr>
            <a:xfrm>
              <a:off x="316160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9</a:t>
              </a:r>
              <a:endParaRPr lang="cs-CZ" sz="2800" dirty="0"/>
            </a:p>
          </p:txBody>
        </p:sp>
        <p:sp>
          <p:nvSpPr>
            <p:cNvPr id="230" name="TextovéPole 229"/>
            <p:cNvSpPr txBox="1"/>
            <p:nvPr/>
          </p:nvSpPr>
          <p:spPr>
            <a:xfrm>
              <a:off x="395536" y="247373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683568" y="268155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7</a:t>
              </a:r>
            </a:p>
          </p:txBody>
        </p:sp>
        <p:sp>
          <p:nvSpPr>
            <p:cNvPr id="232" name="TextovéPole 231"/>
            <p:cNvSpPr txBox="1"/>
            <p:nvPr/>
          </p:nvSpPr>
          <p:spPr>
            <a:xfrm>
              <a:off x="1050095" y="276176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233" name="TextovéPole 232"/>
            <p:cNvSpPr txBox="1"/>
            <p:nvPr/>
          </p:nvSpPr>
          <p:spPr>
            <a:xfrm>
              <a:off x="1468288" y="26177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5</a:t>
              </a:r>
            </a:p>
          </p:txBody>
        </p:sp>
        <p:sp>
          <p:nvSpPr>
            <p:cNvPr id="234" name="TextovéPole 233"/>
            <p:cNvSpPr txBox="1"/>
            <p:nvPr/>
          </p:nvSpPr>
          <p:spPr>
            <a:xfrm>
              <a:off x="1684312" y="234888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235" name="TextovéPole 234"/>
            <p:cNvSpPr txBox="1"/>
            <p:nvPr/>
          </p:nvSpPr>
          <p:spPr>
            <a:xfrm>
              <a:off x="1836712" y="204168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236" name="TextovéPole 235"/>
            <p:cNvSpPr txBox="1"/>
            <p:nvPr/>
          </p:nvSpPr>
          <p:spPr>
            <a:xfrm>
              <a:off x="1691680" y="16816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237" name="TextovéPole 236"/>
            <p:cNvSpPr txBox="1"/>
            <p:nvPr/>
          </p:nvSpPr>
          <p:spPr>
            <a:xfrm>
              <a:off x="1431358" y="146562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</p:grpSp>
      <p:grpSp>
        <p:nvGrpSpPr>
          <p:cNvPr id="253" name="Skupina 252"/>
          <p:cNvGrpSpPr/>
          <p:nvPr/>
        </p:nvGrpSpPr>
        <p:grpSpPr>
          <a:xfrm>
            <a:off x="157947" y="1268760"/>
            <a:ext cx="2117309" cy="2068801"/>
            <a:chOff x="157947" y="1268760"/>
            <a:chExt cx="2117309" cy="2068801"/>
          </a:xfrm>
        </p:grpSpPr>
        <p:grpSp>
          <p:nvGrpSpPr>
            <p:cNvPr id="254" name="Skupina 253"/>
            <p:cNvGrpSpPr/>
            <p:nvPr/>
          </p:nvGrpSpPr>
          <p:grpSpPr>
            <a:xfrm>
              <a:off x="157947" y="1268760"/>
              <a:ext cx="2117309" cy="2068801"/>
              <a:chOff x="323528" y="2852936"/>
              <a:chExt cx="2375399" cy="2221794"/>
            </a:xfrm>
          </p:grpSpPr>
          <p:grpSp>
            <p:nvGrpSpPr>
              <p:cNvPr id="267" name="Skupina 266"/>
              <p:cNvGrpSpPr/>
              <p:nvPr/>
            </p:nvGrpSpPr>
            <p:grpSpPr>
              <a:xfrm>
                <a:off x="323528" y="2852936"/>
                <a:ext cx="2375399" cy="2221794"/>
                <a:chOff x="179512" y="549869"/>
                <a:chExt cx="5544616" cy="5544616"/>
              </a:xfrm>
            </p:grpSpPr>
            <p:sp>
              <p:nvSpPr>
                <p:cNvPr id="269" name="Ovál 268"/>
                <p:cNvSpPr/>
                <p:nvPr/>
              </p:nvSpPr>
              <p:spPr>
                <a:xfrm>
                  <a:off x="179512" y="549869"/>
                  <a:ext cx="5544616" cy="5544616"/>
                </a:xfrm>
                <a:prstGeom prst="ellipse">
                  <a:avLst/>
                </a:prstGeom>
                <a:noFill/>
                <a:ln w="76200">
                  <a:solidFill>
                    <a:schemeClr val="tx2">
                      <a:lumMod val="50000"/>
                    </a:schemeClr>
                  </a:soli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0" name="Obdélník 269"/>
                <p:cNvSpPr/>
                <p:nvPr/>
              </p:nvSpPr>
              <p:spPr>
                <a:xfrm>
                  <a:off x="2942105" y="549869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1" name="Obdélník 270"/>
                <p:cNvSpPr/>
                <p:nvPr/>
              </p:nvSpPr>
              <p:spPr>
                <a:xfrm>
                  <a:off x="2951820" y="566243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2" name="Obdélník 271"/>
                <p:cNvSpPr/>
                <p:nvPr/>
              </p:nvSpPr>
              <p:spPr>
                <a:xfrm rot="16200000">
                  <a:off x="5485839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3" name="Obdélník 272"/>
                <p:cNvSpPr/>
                <p:nvPr/>
              </p:nvSpPr>
              <p:spPr>
                <a:xfrm rot="16200000">
                  <a:off x="373271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4" name="Obdélník 273"/>
                <p:cNvSpPr/>
                <p:nvPr/>
              </p:nvSpPr>
              <p:spPr>
                <a:xfrm rot="3600000" flipH="1">
                  <a:off x="5143231" y="1861922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5" name="Obdélník 274"/>
                <p:cNvSpPr/>
                <p:nvPr/>
              </p:nvSpPr>
              <p:spPr>
                <a:xfrm rot="2400000">
                  <a:off x="4249137" y="945616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6" name="Obdélník 275"/>
                <p:cNvSpPr/>
                <p:nvPr/>
              </p:nvSpPr>
              <p:spPr>
                <a:xfrm rot="3600000" flipH="1">
                  <a:off x="786699" y="442120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7" name="Obdélník 276"/>
                <p:cNvSpPr/>
                <p:nvPr/>
              </p:nvSpPr>
              <p:spPr>
                <a:xfrm rot="2400000">
                  <a:off x="1680792" y="5338104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8" name="Obdélník 277"/>
                <p:cNvSpPr/>
                <p:nvPr/>
              </p:nvSpPr>
              <p:spPr>
                <a:xfrm rot="18000000" flipH="1">
                  <a:off x="5143231" y="434919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9" name="Obdélník 278"/>
                <p:cNvSpPr/>
                <p:nvPr/>
              </p:nvSpPr>
              <p:spPr>
                <a:xfrm rot="7200000" flipH="1" flipV="1">
                  <a:off x="714690" y="1900923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0" name="Obdélník 279"/>
                <p:cNvSpPr/>
                <p:nvPr/>
              </p:nvSpPr>
              <p:spPr>
                <a:xfrm rot="19800000" flipH="1" flipV="1">
                  <a:off x="4249135" y="524901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1" name="Obdélník 280"/>
                <p:cNvSpPr/>
                <p:nvPr/>
              </p:nvSpPr>
              <p:spPr>
                <a:xfrm rot="19800000" flipH="1">
                  <a:off x="1665727" y="90931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68" name="Ovál 267"/>
              <p:cNvSpPr/>
              <p:nvPr/>
            </p:nvSpPr>
            <p:spPr>
              <a:xfrm>
                <a:off x="1457147" y="3909753"/>
                <a:ext cx="108161" cy="108161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55" name="TextovéPole 254"/>
            <p:cNvSpPr txBox="1"/>
            <p:nvPr/>
          </p:nvSpPr>
          <p:spPr>
            <a:xfrm>
              <a:off x="946217" y="132160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256" name="TextovéPole 255"/>
            <p:cNvSpPr txBox="1"/>
            <p:nvPr/>
          </p:nvSpPr>
          <p:spPr>
            <a:xfrm>
              <a:off x="493457" y="141277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</a:t>
              </a:r>
              <a:endParaRPr lang="cs-CZ" sz="2800" dirty="0"/>
            </a:p>
          </p:txBody>
        </p:sp>
        <p:sp>
          <p:nvSpPr>
            <p:cNvPr id="257" name="TextovéPole 256"/>
            <p:cNvSpPr txBox="1"/>
            <p:nvPr/>
          </p:nvSpPr>
          <p:spPr>
            <a:xfrm>
              <a:off x="323528" y="1753652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10</a:t>
              </a:r>
              <a:endParaRPr lang="cs-CZ" sz="2800" dirty="0"/>
            </a:p>
          </p:txBody>
        </p:sp>
        <p:sp>
          <p:nvSpPr>
            <p:cNvPr id="258" name="TextovéPole 257"/>
            <p:cNvSpPr txBox="1"/>
            <p:nvPr/>
          </p:nvSpPr>
          <p:spPr>
            <a:xfrm>
              <a:off x="316160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9</a:t>
              </a:r>
              <a:endParaRPr lang="cs-CZ" sz="2800" dirty="0"/>
            </a:p>
          </p:txBody>
        </p:sp>
        <p:sp>
          <p:nvSpPr>
            <p:cNvPr id="259" name="TextovéPole 258"/>
            <p:cNvSpPr txBox="1"/>
            <p:nvPr/>
          </p:nvSpPr>
          <p:spPr>
            <a:xfrm>
              <a:off x="395536" y="247373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  <p:sp>
          <p:nvSpPr>
            <p:cNvPr id="260" name="TextovéPole 259"/>
            <p:cNvSpPr txBox="1"/>
            <p:nvPr/>
          </p:nvSpPr>
          <p:spPr>
            <a:xfrm>
              <a:off x="683568" y="268155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7</a:t>
              </a:r>
            </a:p>
          </p:txBody>
        </p:sp>
        <p:sp>
          <p:nvSpPr>
            <p:cNvPr id="261" name="TextovéPole 260"/>
            <p:cNvSpPr txBox="1"/>
            <p:nvPr/>
          </p:nvSpPr>
          <p:spPr>
            <a:xfrm>
              <a:off x="1050095" y="276176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262" name="TextovéPole 261"/>
            <p:cNvSpPr txBox="1"/>
            <p:nvPr/>
          </p:nvSpPr>
          <p:spPr>
            <a:xfrm>
              <a:off x="1468288" y="26177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5</a:t>
              </a:r>
            </a:p>
          </p:txBody>
        </p:sp>
        <p:sp>
          <p:nvSpPr>
            <p:cNvPr id="263" name="TextovéPole 262"/>
            <p:cNvSpPr txBox="1"/>
            <p:nvPr/>
          </p:nvSpPr>
          <p:spPr>
            <a:xfrm>
              <a:off x="1684312" y="234888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264" name="TextovéPole 263"/>
            <p:cNvSpPr txBox="1"/>
            <p:nvPr/>
          </p:nvSpPr>
          <p:spPr>
            <a:xfrm>
              <a:off x="1836712" y="204168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265" name="TextovéPole 264"/>
            <p:cNvSpPr txBox="1"/>
            <p:nvPr/>
          </p:nvSpPr>
          <p:spPr>
            <a:xfrm>
              <a:off x="1691680" y="16816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266" name="TextovéPole 265"/>
            <p:cNvSpPr txBox="1"/>
            <p:nvPr/>
          </p:nvSpPr>
          <p:spPr>
            <a:xfrm>
              <a:off x="1431358" y="146562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559963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kola\AppData\Local\Microsoft\Windows\Temporary Internet Files\Content.IE5\7IGT01Y0\MC900229009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847" r="64365"/>
          <a:stretch/>
        </p:blipFill>
        <p:spPr bwMode="auto">
          <a:xfrm>
            <a:off x="4413860" y="4680268"/>
            <a:ext cx="2579487" cy="2144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Skola\AppData\Local\Microsoft\Windows\Temporary Internet Files\Content.IE5\7IGT01Y0\MC900229009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269" t="67847"/>
          <a:stretch/>
        </p:blipFill>
        <p:spPr bwMode="auto">
          <a:xfrm>
            <a:off x="7071022" y="4087350"/>
            <a:ext cx="2079758" cy="2144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kola\AppData\Local\Microsoft\Windows\Temporary Internet Files\Content.IE5\7IGT01Y0\MC900229009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38" t="40629" b="31742"/>
          <a:stretch/>
        </p:blipFill>
        <p:spPr bwMode="auto">
          <a:xfrm>
            <a:off x="254344" y="4942262"/>
            <a:ext cx="4159516" cy="1842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Skola\AppData\Local\Microsoft\Windows\Temporary Internet Files\Content.IE5\7IGT01Y0\MC900229009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0219" r="57462" b="32152"/>
          <a:stretch/>
        </p:blipFill>
        <p:spPr bwMode="auto">
          <a:xfrm>
            <a:off x="5868144" y="153646"/>
            <a:ext cx="3079220" cy="184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Skola\AppData\Local\Microsoft\Windows\Temporary Internet Files\Content.IE5\7IGT01Y0\MC900229009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2325" b="59781"/>
          <a:stretch/>
        </p:blipFill>
        <p:spPr bwMode="auto">
          <a:xfrm>
            <a:off x="-540568" y="4153795"/>
            <a:ext cx="7238736" cy="526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kola\AppData\Local\Microsoft\Windows\Temporary Internet Files\Content.IE5\7IGT01Y0\MC900229009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944" b="67675"/>
          <a:stretch/>
        </p:blipFill>
        <p:spPr bwMode="auto">
          <a:xfrm>
            <a:off x="88089" y="-2945"/>
            <a:ext cx="4492025" cy="2155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Skola\AppData\Local\Microsoft\Windows\Temporary Internet Files\Content.IE5\7IGT01Y0\MC900229009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" r="62525" b="67675"/>
          <a:stretch/>
        </p:blipFill>
        <p:spPr bwMode="auto">
          <a:xfrm>
            <a:off x="6051434" y="1085706"/>
            <a:ext cx="2712639" cy="2155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Skola\AppData\Local\Microsoft\Windows\Temporary Internet Files\Content.IE5\7IGT01Y0\MC900229009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635" t="67847" r="28731"/>
          <a:stretch/>
        </p:blipFill>
        <p:spPr bwMode="auto">
          <a:xfrm>
            <a:off x="3635896" y="1975877"/>
            <a:ext cx="2579489" cy="2144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1318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kola\AppData\Local\Microsoft\Windows\Temporary Internet Files\Content.IE5\7IGT01Y0\MC9002290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1797"/>
            <a:ext cx="7200800" cy="6634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6373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Fotografie: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7735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797</TotalTime>
  <Words>267</Words>
  <Application>Microsoft Office PowerPoint</Application>
  <PresentationFormat>Předvádění na obrazovce (4:3)</PresentationFormat>
  <Paragraphs>122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94</cp:revision>
  <dcterms:created xsi:type="dcterms:W3CDTF">2012-01-28T20:25:19Z</dcterms:created>
  <dcterms:modified xsi:type="dcterms:W3CDTF">2012-09-27T18:43:31Z</dcterms:modified>
</cp:coreProperties>
</file>