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65" r:id="rId3"/>
    <p:sldId id="283" r:id="rId4"/>
    <p:sldId id="284" r:id="rId5"/>
    <p:sldId id="285" r:id="rId6"/>
    <p:sldId id="286" r:id="rId7"/>
    <p:sldId id="288" r:id="rId8"/>
    <p:sldId id="287" r:id="rId9"/>
    <p:sldId id="291" r:id="rId10"/>
    <p:sldId id="289" r:id="rId11"/>
    <p:sldId id="290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VY_32_INOVACE_09_Kalendář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9F990BFC-8BFA-40EC-B767-11C99981DACE}" type="presOf" srcId="{4C35D32F-0EAB-4CD7-82EE-45574DC2A586}" destId="{67B473E7-08E4-4C34-9685-F270398857C7}" srcOrd="1" destOrd="0" presId="urn:microsoft.com/office/officeart/2005/8/layout/target3"/>
    <dgm:cxn modelId="{B5785F69-27CE-4758-B671-4951F7C1A74B}" type="presOf" srcId="{D1D4F407-5343-4D3F-B5B9-D407B03CAEB4}" destId="{AED2198E-93D5-4001-81B4-73124B309672}" srcOrd="1" destOrd="0" presId="urn:microsoft.com/office/officeart/2005/8/layout/target3"/>
    <dgm:cxn modelId="{2D942919-3C5F-4D81-82FE-3FECE2A5F56C}" type="presOf" srcId="{D8197B8C-B260-4A16-BDF4-0947B075E274}" destId="{E632F17C-588E-4513-B5B0-E3A25884288E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4575F43D-6ADD-49C9-853F-692D16E1F6E1}" type="presOf" srcId="{4C35D32F-0EAB-4CD7-82EE-45574DC2A586}" destId="{00691753-22B7-4C53-A077-CBC858064A16}" srcOrd="0" destOrd="0" presId="urn:microsoft.com/office/officeart/2005/8/layout/target3"/>
    <dgm:cxn modelId="{4825DE75-142B-4488-BC26-634200F59B31}" type="presOf" srcId="{757F3AB3-0718-4624-B441-E567A8F0AB56}" destId="{333A1088-737F-45CB-B68E-254E46348037}" srcOrd="0" destOrd="0" presId="urn:microsoft.com/office/officeart/2005/8/layout/target3"/>
    <dgm:cxn modelId="{951F2E8B-A952-4B39-99F8-B02A906B0278}" type="presOf" srcId="{D1D4F407-5343-4D3F-B5B9-D407B03CAEB4}" destId="{D005CE8C-CC26-4C3E-AC11-E15060ECD759}" srcOrd="0" destOrd="0" presId="urn:microsoft.com/office/officeart/2005/8/layout/target3"/>
    <dgm:cxn modelId="{573CCA76-D26D-41C5-BE5A-5A966DB518D1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151E5CC-E25B-4BB8-96F2-657C1328C9E9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1878A42-5E41-4E27-B75C-13F428A1198E}" type="presOf" srcId="{D8197B8C-B260-4A16-BDF4-0947B075E274}" destId="{CC148F93-7DA0-4E0D-95F4-8472B341DEC4}" srcOrd="1" destOrd="0" presId="urn:microsoft.com/office/officeart/2005/8/layout/target3"/>
    <dgm:cxn modelId="{5EF68294-6543-4A37-8196-91BF91F18CA5}" type="presParOf" srcId="{333A1088-737F-45CB-B68E-254E46348037}" destId="{F5ABB229-8D3B-4694-996A-96F23CF14429}" srcOrd="0" destOrd="0" presId="urn:microsoft.com/office/officeart/2005/8/layout/target3"/>
    <dgm:cxn modelId="{D9A1099F-9A9A-4D92-81F2-6C1F6B26B0DA}" type="presParOf" srcId="{333A1088-737F-45CB-B68E-254E46348037}" destId="{F41139FD-01EE-4571-8B17-4FB00FC51163}" srcOrd="1" destOrd="0" presId="urn:microsoft.com/office/officeart/2005/8/layout/target3"/>
    <dgm:cxn modelId="{5E94F68C-C1DD-4B47-B3D4-600D7D8E5F75}" type="presParOf" srcId="{333A1088-737F-45CB-B68E-254E46348037}" destId="{D005CE8C-CC26-4C3E-AC11-E15060ECD759}" srcOrd="2" destOrd="0" presId="urn:microsoft.com/office/officeart/2005/8/layout/target3"/>
    <dgm:cxn modelId="{7E9C5426-DECB-4720-A25C-A69F8744F9AD}" type="presParOf" srcId="{333A1088-737F-45CB-B68E-254E46348037}" destId="{2C702D82-9B77-49B7-9568-BB8EB47C3372}" srcOrd="3" destOrd="0" presId="urn:microsoft.com/office/officeart/2005/8/layout/target3"/>
    <dgm:cxn modelId="{B26C0F9A-937B-46F4-A9F8-4357F50C1F37}" type="presParOf" srcId="{333A1088-737F-45CB-B68E-254E46348037}" destId="{A52A0455-90FF-4808-ABD0-F02540D31D5A}" srcOrd="4" destOrd="0" presId="urn:microsoft.com/office/officeart/2005/8/layout/target3"/>
    <dgm:cxn modelId="{186CEB7F-6FE0-4C74-98C3-BA35B4EC09F7}" type="presParOf" srcId="{333A1088-737F-45CB-B68E-254E46348037}" destId="{6140AFEC-043D-4C43-A2F9-D0F5331DF3A3}" srcOrd="5" destOrd="0" presId="urn:microsoft.com/office/officeart/2005/8/layout/target3"/>
    <dgm:cxn modelId="{6673F97A-7C57-4FEA-A277-BBB4F3F570BD}" type="presParOf" srcId="{333A1088-737F-45CB-B68E-254E46348037}" destId="{B340602A-63DE-4E1E-AE7D-1BF838894F80}" srcOrd="6" destOrd="0" presId="urn:microsoft.com/office/officeart/2005/8/layout/target3"/>
    <dgm:cxn modelId="{E7538BA0-0913-4B97-BC82-94CAE167173E}" type="presParOf" srcId="{333A1088-737F-45CB-B68E-254E46348037}" destId="{3024726A-57AE-4AFC-9723-A526DCC56990}" srcOrd="7" destOrd="0" presId="urn:microsoft.com/office/officeart/2005/8/layout/target3"/>
    <dgm:cxn modelId="{9B56B8F7-438D-44D9-8C24-C462FF40FAE7}" type="presParOf" srcId="{333A1088-737F-45CB-B68E-254E46348037}" destId="{E632F17C-588E-4513-B5B0-E3A25884288E}" srcOrd="8" destOrd="0" presId="urn:microsoft.com/office/officeart/2005/8/layout/target3"/>
    <dgm:cxn modelId="{26FCEF95-4D42-44FD-B164-E85B6CB66E36}" type="presParOf" srcId="{333A1088-737F-45CB-B68E-254E46348037}" destId="{0067B3B6-CC6E-4FEA-934A-B260CCD88713}" srcOrd="9" destOrd="0" presId="urn:microsoft.com/office/officeart/2005/8/layout/target3"/>
    <dgm:cxn modelId="{70A608BB-B3FD-43A9-ADF6-CAFB0DA48DCB}" type="presParOf" srcId="{333A1088-737F-45CB-B68E-254E46348037}" destId="{7C586B55-94D6-4E48-9045-89BD65D2E277}" srcOrd="10" destOrd="0" presId="urn:microsoft.com/office/officeart/2005/8/layout/target3"/>
    <dgm:cxn modelId="{77B83A31-998C-4B36-8F9B-3F48865C436B}" type="presParOf" srcId="{333A1088-737F-45CB-B68E-254E46348037}" destId="{00691753-22B7-4C53-A077-CBC858064A16}" srcOrd="11" destOrd="0" presId="urn:microsoft.com/office/officeart/2005/8/layout/target3"/>
    <dgm:cxn modelId="{7E194DCC-8880-4E1E-A278-76F336D2832A}" type="presParOf" srcId="{333A1088-737F-45CB-B68E-254E46348037}" destId="{AED2198E-93D5-4001-81B4-73124B309672}" srcOrd="12" destOrd="0" presId="urn:microsoft.com/office/officeart/2005/8/layout/target3"/>
    <dgm:cxn modelId="{D05653FA-27C7-4C23-9D8D-A3C79D2A649A}" type="presParOf" srcId="{333A1088-737F-45CB-B68E-254E46348037}" destId="{2BE915AB-18AA-4053-B92C-3BFC9ED204BB}" srcOrd="13" destOrd="0" presId="urn:microsoft.com/office/officeart/2005/8/layout/target3"/>
    <dgm:cxn modelId="{03792573-B894-4F02-AAE7-05E57AEA4D9F}" type="presParOf" srcId="{333A1088-737F-45CB-B68E-254E46348037}" destId="{CC148F93-7DA0-4E0D-95F4-8472B341DEC4}" srcOrd="14" destOrd="0" presId="urn:microsoft.com/office/officeart/2005/8/layout/target3"/>
    <dgm:cxn modelId="{27F31632-099A-4B9C-8013-B5B4BE788099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VY_32_INOVACE_09_Kalendář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37545E-46C8-4769-BB13-17EECBA7FA2C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B202B6-D34E-4EFC-B23B-74B2349460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27416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Zkus</a:t>
            </a:r>
            <a:r>
              <a:rPr lang="cs-CZ" baseline="0" dirty="0" smtClean="0"/>
              <a:t> pojmenovat jednotlivé měsíce v roce. Kontrolu </a:t>
            </a:r>
            <a:r>
              <a:rPr lang="cs-CZ" baseline="0" smtClean="0"/>
              <a:t>proveď kliknutím </a:t>
            </a:r>
            <a:r>
              <a:rPr lang="cs-CZ" baseline="0" dirty="0" smtClean="0"/>
              <a:t>na obrázek.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714124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Prohlédni si obrázky a čti jak jdou měsíce v roce za sebou.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99063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Zeleně vybarvi měsíce, které patří do ročního období jara.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435164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Červeně vybarvi měsíce, které patří do ročního období léto.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60610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Oranžově</a:t>
            </a:r>
            <a:r>
              <a:rPr lang="cs-CZ" baseline="0" dirty="0" smtClean="0"/>
              <a:t> </a:t>
            </a:r>
            <a:r>
              <a:rPr lang="cs-CZ" dirty="0" smtClean="0"/>
              <a:t>vybarvi měsíce, které patří do ročního období podzim.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21801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Modře vybarvi měsíce, které patří do ročního období zima.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80757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Shrnutí měsíců v jednotlivém období</a:t>
            </a:r>
            <a:r>
              <a:rPr lang="cs-CZ" baseline="0" dirty="0" smtClean="0"/>
              <a:t> (postupně žákům rolujeme).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03580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Prohlédni si obrázky a zkus</a:t>
            </a:r>
            <a:r>
              <a:rPr lang="cs-CZ" baseline="0" dirty="0" smtClean="0"/>
              <a:t> poznat, do jakého ročního období patří. Název napiš pod obrázek.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528556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Poskládej obrázek.</a:t>
            </a:r>
            <a:r>
              <a:rPr lang="cs-CZ" baseline="0" dirty="0" smtClean="0"/>
              <a:t> Okolo složeného obrázku nakresli další kamarády.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88404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63962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57505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22693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9929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33727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3964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75318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7518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56690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862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3028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6009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wmf"/><Relationship Id="rId3" Type="http://schemas.openxmlformats.org/officeDocument/2006/relationships/audio" Target="../media/audio1.wav"/><Relationship Id="rId7" Type="http://schemas.openxmlformats.org/officeDocument/2006/relationships/image" Target="../media/image5.wmf"/><Relationship Id="rId12" Type="http://schemas.openxmlformats.org/officeDocument/2006/relationships/image" Target="../media/image10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wmf"/><Relationship Id="rId5" Type="http://schemas.openxmlformats.org/officeDocument/2006/relationships/image" Target="../media/image3.wmf"/><Relationship Id="rId15" Type="http://schemas.openxmlformats.org/officeDocument/2006/relationships/image" Target="../media/image13.wmf"/><Relationship Id="rId10" Type="http://schemas.openxmlformats.org/officeDocument/2006/relationships/image" Target="../media/image8.wmf"/><Relationship Id="rId4" Type="http://schemas.openxmlformats.org/officeDocument/2006/relationships/image" Target="../media/image2.jpeg"/><Relationship Id="rId9" Type="http://schemas.openxmlformats.org/officeDocument/2006/relationships/image" Target="../media/image7.wmf"/><Relationship Id="rId14" Type="http://schemas.openxmlformats.org/officeDocument/2006/relationships/image" Target="../media/image1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wmf"/><Relationship Id="rId3" Type="http://schemas.openxmlformats.org/officeDocument/2006/relationships/image" Target="../media/image14.jpeg"/><Relationship Id="rId7" Type="http://schemas.openxmlformats.org/officeDocument/2006/relationships/image" Target="../media/image15.jpeg"/><Relationship Id="rId12" Type="http://schemas.openxmlformats.org/officeDocument/2006/relationships/image" Target="../media/image1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11" Type="http://schemas.openxmlformats.org/officeDocument/2006/relationships/image" Target="../media/image10.wmf"/><Relationship Id="rId5" Type="http://schemas.openxmlformats.org/officeDocument/2006/relationships/image" Target="../media/image4.jpeg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wmf"/><Relationship Id="rId14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02315999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5203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</a:t>
            </a:r>
            <a:r>
              <a:rPr lang="cs-CZ" sz="4000" dirty="0" smtClean="0"/>
              <a:t>1. </a:t>
            </a:r>
            <a:r>
              <a:rPr lang="cs-CZ" sz="4000" smtClean="0"/>
              <a:t>ročník </a:t>
            </a:r>
            <a:r>
              <a:rPr lang="cs-CZ" sz="4000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kalendář, učebnice, obrázky, obrazy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aktivita a motivace žáků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pojmenování měsíců, přiřazování</a:t>
            </a: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7726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794184" y="583155"/>
            <a:ext cx="1362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ÚNOR</a:t>
            </a:r>
            <a:endParaRPr lang="cs-CZ" sz="36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679408" y="583155"/>
            <a:ext cx="1412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LEDEN</a:t>
            </a:r>
            <a:endParaRPr lang="cs-CZ" sz="3600" b="1" dirty="0"/>
          </a:p>
        </p:txBody>
      </p:sp>
      <p:pic>
        <p:nvPicPr>
          <p:cNvPr id="1030" name="Picture 6" descr="C:\Users\Skola\AppData\Local\Microsoft\Windows\Temporary Internet Files\Content.IE5\ZGCILW6V\MC9003871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890165" cy="18901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kola\AppData\Local\Microsoft\Windows\Temporary Internet Files\Content.IE5\QMB9YU97\MC9000903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225" y="116632"/>
            <a:ext cx="2020042" cy="1456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4859268" y="583155"/>
            <a:ext cx="1674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BŘEZEN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36296" y="583155"/>
            <a:ext cx="15648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DUBEN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2998693"/>
            <a:ext cx="16930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KVĚTEN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9057" y="2998693"/>
            <a:ext cx="17082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ČERVEN</a:t>
            </a:r>
            <a:endParaRPr lang="cs-CZ" sz="3600" b="1" dirty="0"/>
          </a:p>
        </p:txBody>
      </p:sp>
      <p:pic>
        <p:nvPicPr>
          <p:cNvPr id="1033" name="Picture 9" descr="C:\Users\Skola\AppData\Local\Microsoft\Windows\Temporary Internet Files\Content.IE5\7IGT01Y0\MP90043311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799" y="116632"/>
            <a:ext cx="2052940" cy="13627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Skola\AppData\Local\Microsoft\Windows\Temporary Internet Files\Content.IE5\ZGCILW6V\MC90023779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2071214" cy="12344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741790" y="2998693"/>
            <a:ext cx="2169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ČERVENEC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455868" y="2998693"/>
            <a:ext cx="14366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SRPEN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8354" y="5061039"/>
            <a:ext cx="10663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ZÁŘÍ</a:t>
            </a:r>
            <a:endParaRPr lang="cs-CZ" sz="3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025605" y="5061039"/>
            <a:ext cx="12490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ŘÍJEN</a:t>
            </a:r>
            <a:endParaRPr lang="cs-CZ" sz="3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975534" y="5061039"/>
            <a:ext cx="2032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LISTOPAD</a:t>
            </a:r>
            <a:endParaRPr lang="cs-CZ" sz="3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09203" y="5061039"/>
            <a:ext cx="21050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PROSINEC</a:t>
            </a:r>
            <a:endParaRPr lang="cs-CZ" sz="3600" b="1" dirty="0"/>
          </a:p>
        </p:txBody>
      </p:sp>
      <p:pic>
        <p:nvPicPr>
          <p:cNvPr id="1038" name="Picture 14" descr="C:\Users\Skola\AppData\Local\Microsoft\Windows\Temporary Internet Files\Content.IE5\7IGT01Y0\MP90042313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98" y="2276873"/>
            <a:ext cx="2016695" cy="20426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Skola\AppData\Local\Microsoft\Windows\Temporary Internet Files\Content.IE5\FLBCMDCD\MC90039815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057" y="2276873"/>
            <a:ext cx="1692830" cy="19443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Skola\AppData\Local\Microsoft\Windows\Temporary Internet Files\Content.IE5\7IGT01Y0\MC90044052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516" y="2060848"/>
            <a:ext cx="2336740" cy="2239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Skola\AppData\Local\Microsoft\Windows\Temporary Internet Files\Content.IE5\FLBCMDCD\MC90023205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007" y="2492896"/>
            <a:ext cx="2015918" cy="14401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Skola\AppData\Local\Microsoft\Windows\Temporary Internet Files\Content.IE5\ZGCILW6V\MC90034334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4" y="4686260"/>
            <a:ext cx="1756562" cy="16230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Skola\AppData\Local\Microsoft\Windows\Temporary Internet Files\Content.IE5\FLBCMDCD\MC900413494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798" y="4491783"/>
            <a:ext cx="1950268" cy="20120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Skola\AppData\Local\Microsoft\Windows\Temporary Internet Files\Content.IE5\ZGCILW6V\MC90008945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317994"/>
            <a:ext cx="2374286" cy="22677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Skola\AppData\Local\Microsoft\Windows\Temporary Internet Files\Content.IE5\FLBCMDCD\MC900250802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177" y="3964895"/>
            <a:ext cx="2559113" cy="25968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9592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0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10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10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0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10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0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2000" fill="hold"/>
                                        <p:tgtEl>
                                          <p:spTgt spid="10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0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2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13" grpId="0"/>
      <p:bldP spid="14" grpId="0"/>
      <p:bldP spid="15" grpId="0"/>
      <p:bldP spid="16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28197" y="1430145"/>
            <a:ext cx="1362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ÚNOR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7163" y="1430145"/>
            <a:ext cx="1412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LEDEN</a:t>
            </a:r>
            <a:endParaRPr lang="cs-CZ" sz="3600" b="1" dirty="0"/>
          </a:p>
        </p:txBody>
      </p:sp>
      <p:pic>
        <p:nvPicPr>
          <p:cNvPr id="4" name="Picture 6" descr="C:\Users\Skola\AppData\Local\Microsoft\Windows\Temporary Internet Files\Content.IE5\ZGCILW6V\MC9003871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24"/>
            <a:ext cx="1526838" cy="1526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Skola\AppData\Local\Microsoft\Windows\Temporary Internet Files\Content.IE5\QMB9YU97\MC9000903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678" y="19524"/>
            <a:ext cx="2020042" cy="1456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839539" y="1430145"/>
            <a:ext cx="1674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BŘEZEN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462823" y="1430145"/>
            <a:ext cx="15648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DUBEN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8483" y="3775127"/>
            <a:ext cx="16930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KVĚTEN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04057" y="3775127"/>
            <a:ext cx="17082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ČERVEN</a:t>
            </a:r>
            <a:endParaRPr lang="cs-CZ" sz="3600" b="1" dirty="0"/>
          </a:p>
        </p:txBody>
      </p:sp>
      <p:pic>
        <p:nvPicPr>
          <p:cNvPr id="10" name="Picture 9" descr="C:\Users\Skola\AppData\Local\Microsoft\Windows\Temporary Internet Files\Content.IE5\7IGT01Y0\MP90043311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560" y="19524"/>
            <a:ext cx="2052940" cy="13627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 descr="C:\Users\Skola\AppData\Local\Microsoft\Windows\Temporary Internet Files\Content.IE5\ZGCILW6V\MC9002377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341" y="19524"/>
            <a:ext cx="2071214" cy="12344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734827" y="3775127"/>
            <a:ext cx="2169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ČERVENEC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26943" y="3775127"/>
            <a:ext cx="14366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SRPEN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1179" y="6096544"/>
            <a:ext cx="10663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ZÁŘÍ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226356" y="6123981"/>
            <a:ext cx="12490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ŘÍJEN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0977" y="6110670"/>
            <a:ext cx="2032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LISTOPAD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45806" y="6123981"/>
            <a:ext cx="21050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PROSINEC</a:t>
            </a:r>
            <a:endParaRPr lang="cs-CZ" sz="3600" b="1" dirty="0"/>
          </a:p>
        </p:txBody>
      </p:sp>
      <p:pic>
        <p:nvPicPr>
          <p:cNvPr id="18" name="Picture 14" descr="C:\Users\Skola\AppData\Local\Microsoft\Windows\Temporary Internet Files\Content.IE5\7IGT01Y0\MP90042313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4" y="2191663"/>
            <a:ext cx="1614412" cy="16351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5" descr="C:\Users\Skola\AppData\Local\Microsoft\Windows\Temporary Internet Files\Content.IE5\FLBCMDCD\MC90039815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227" y="2191663"/>
            <a:ext cx="1290855" cy="14826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7" descr="C:\Users\Skola\AppData\Local\Microsoft\Windows\Temporary Internet Files\Content.IE5\7IGT01Y0\MC90044052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733" y="2191663"/>
            <a:ext cx="1618372" cy="15509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9" descr="C:\Users\Skola\AppData\Local\Microsoft\Windows\Temporary Internet Files\Content.IE5\FLBCMDCD\MC90023205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757" y="2191663"/>
            <a:ext cx="2015918" cy="14401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0" descr="C:\Users\Skola\AppData\Local\Microsoft\Windows\Temporary Internet Files\Content.IE5\ZGCILW6V\MC90034334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83" y="4557666"/>
            <a:ext cx="1574271" cy="14546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C:\Users\Skola\AppData\Local\Microsoft\Windows\Temporary Internet Files\Content.IE5\FLBCMDCD\MC90041349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819" y="4281818"/>
            <a:ext cx="1692910" cy="17465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4" descr="C:\Users\Skola\AppData\Local\Microsoft\Windows\Temporary Internet Files\Content.IE5\ZGCILW6V\MC90008945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506" y="4281818"/>
            <a:ext cx="1811744" cy="17304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6" descr="C:\Users\Skola\AppData\Local\Microsoft\Windows\Temporary Internet Files\Content.IE5\FLBCMDCD\MC90025080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026" y="4281818"/>
            <a:ext cx="1877002" cy="19046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6850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146497" y="260648"/>
            <a:ext cx="285100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JARO</a:t>
            </a:r>
            <a:endParaRPr lang="cs-CZ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7676" y="3904446"/>
            <a:ext cx="175560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ÚNOR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7676" y="2047988"/>
            <a:ext cx="2071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LEDEN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37675" y="5760903"/>
            <a:ext cx="217258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BŘEZEN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59055" y="2047988"/>
            <a:ext cx="202491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DUBEN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82947" y="3904445"/>
            <a:ext cx="219483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KVĚTEN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26221" y="5760903"/>
            <a:ext cx="221778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97462" y="2047988"/>
            <a:ext cx="283391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ČERVENEC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67441" y="3904446"/>
            <a:ext cx="1854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SRPEN</a:t>
            </a:r>
            <a:endParaRPr lang="cs-CZ" sz="4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97534" y="5760903"/>
            <a:ext cx="135864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ZÁŘÍ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12817" y="2047988"/>
            <a:ext cx="1603324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ŘÍJEN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12099" y="3904446"/>
            <a:ext cx="264501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LISTOPAD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17022" y="5760903"/>
            <a:ext cx="274562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PROSINEC</a:t>
            </a:r>
            <a:endParaRPr lang="cs-CZ" sz="4800" b="1" dirty="0"/>
          </a:p>
        </p:txBody>
      </p:sp>
      <p:pic>
        <p:nvPicPr>
          <p:cNvPr id="2052" name="Picture 4" descr="C:\Users\Skola\AppData\Local\Microsoft\Windows\Temporary Internet Files\Content.IE5\7IGT01Y0\MP9004277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229" y="184060"/>
            <a:ext cx="1618389" cy="16183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Skola\AppData\Local\Microsoft\Windows\Temporary Internet Files\Content.IE5\7IGT01Y0\MP9004277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66" y="184060"/>
            <a:ext cx="1618389" cy="16183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6295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46497" y="260648"/>
            <a:ext cx="285100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LÉTO</a:t>
            </a:r>
            <a:endParaRPr lang="cs-CZ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7676" y="3904446"/>
            <a:ext cx="175560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ÚNOR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7676" y="2047988"/>
            <a:ext cx="2071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LEDEN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7675" y="5760903"/>
            <a:ext cx="217258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BŘEZEN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59055" y="2047988"/>
            <a:ext cx="202491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DUBEN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82947" y="3904445"/>
            <a:ext cx="219483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KVĚTEN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26221" y="5760903"/>
            <a:ext cx="221778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97462" y="2047988"/>
            <a:ext cx="283391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ČERVENEC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67441" y="3904446"/>
            <a:ext cx="1854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SRPEN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97534" y="5760903"/>
            <a:ext cx="135864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ZÁŘÍ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312817" y="2047988"/>
            <a:ext cx="1603324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ŘÍJEN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12099" y="3904446"/>
            <a:ext cx="264501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LISTOPAD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17022" y="5760903"/>
            <a:ext cx="274562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PROSINEC</a:t>
            </a:r>
            <a:endParaRPr lang="cs-CZ" sz="4800" b="1" dirty="0"/>
          </a:p>
        </p:txBody>
      </p:sp>
      <p:pic>
        <p:nvPicPr>
          <p:cNvPr id="3074" name="Picture 2" descr="C:\Users\Skola\AppData\Local\Microsoft\Windows\Temporary Internet Files\Content.IE5\7IGT01Y0\MC9002321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672" y="116114"/>
            <a:ext cx="1875576" cy="17820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Skola\AppData\Local\Microsoft\Windows\Temporary Internet Files\Content.IE5\7IGT01Y0\MC9002321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24" y="116114"/>
            <a:ext cx="1875576" cy="17820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4831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14781" y="260648"/>
            <a:ext cx="451443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</a:t>
            </a:r>
            <a:endParaRPr lang="cs-CZ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7676" y="3904446"/>
            <a:ext cx="175560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ÚNOR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7676" y="2047988"/>
            <a:ext cx="2071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LEDEN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7675" y="5760903"/>
            <a:ext cx="217258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BŘEZEN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59055" y="2047988"/>
            <a:ext cx="202491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DUBEN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82947" y="3904445"/>
            <a:ext cx="219483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KVĚTEN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26221" y="5760903"/>
            <a:ext cx="221778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97462" y="2047988"/>
            <a:ext cx="283391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ČERVENEC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67441" y="3904446"/>
            <a:ext cx="1854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SRPEN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97534" y="5760903"/>
            <a:ext cx="135864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ZÁŘÍ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312817" y="2047988"/>
            <a:ext cx="1603324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ŘÍJEN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12099" y="3904446"/>
            <a:ext cx="264501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LISTOPAD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17022" y="5760903"/>
            <a:ext cx="274562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PROSINEC</a:t>
            </a:r>
            <a:endParaRPr lang="cs-CZ" sz="4800" b="1" dirty="0"/>
          </a:p>
        </p:txBody>
      </p:sp>
      <p:pic>
        <p:nvPicPr>
          <p:cNvPr id="5122" name="Picture 2" descr="C:\Users\Skola\AppData\Local\Microsoft\Windows\Temporary Internet Files\Content.IE5\7IGT01Y0\MC9002394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301" y="164911"/>
            <a:ext cx="1531620" cy="17611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Skola\AppData\Local\Microsoft\Windows\Temporary Internet Files\Content.IE5\7IGT01Y0\MC9002394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70" y="164911"/>
            <a:ext cx="1531620" cy="17611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4575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87824" y="260648"/>
            <a:ext cx="316835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ZIMA</a:t>
            </a:r>
            <a:endParaRPr lang="cs-CZ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7676" y="3904446"/>
            <a:ext cx="175560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ÚNOR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7676" y="2047988"/>
            <a:ext cx="2071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LEDEN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7675" y="5760903"/>
            <a:ext cx="217258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BŘEZEN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59055" y="2047988"/>
            <a:ext cx="202491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DUBEN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82947" y="3904445"/>
            <a:ext cx="219483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KVĚTEN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26221" y="5760903"/>
            <a:ext cx="221778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97462" y="2047988"/>
            <a:ext cx="2833917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ČERVENEC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67441" y="3904446"/>
            <a:ext cx="1854995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SRPEN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97534" y="5760903"/>
            <a:ext cx="135864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ZÁŘÍ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312817" y="2047988"/>
            <a:ext cx="1603324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ŘÍJEN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12099" y="3904446"/>
            <a:ext cx="2645019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LISTOPAD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17022" y="5760903"/>
            <a:ext cx="274562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PROSINEC</a:t>
            </a:r>
            <a:endParaRPr lang="cs-CZ" sz="4800" b="1" dirty="0"/>
          </a:p>
        </p:txBody>
      </p:sp>
      <p:pic>
        <p:nvPicPr>
          <p:cNvPr id="4098" name="Picture 2" descr="C:\Users\Skola\AppData\Local\Microsoft\Windows\Temporary Internet Files\Content.IE5\QMB9YU97\MC9003554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46820"/>
            <a:ext cx="2692175" cy="15642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Skola\AppData\Local\Microsoft\Windows\Temporary Internet Files\Content.IE5\QMB9YU97\MC9003554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49" y="246820"/>
            <a:ext cx="2692175" cy="15642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8700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60648"/>
            <a:ext cx="19442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JARO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1815450"/>
            <a:ext cx="1800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LÉTO</a:t>
            </a:r>
            <a:endParaRPr lang="cs-CZ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-108520" y="3370252"/>
            <a:ext cx="30243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</a:t>
            </a:r>
            <a:endParaRPr lang="cs-CZ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0" y="4925053"/>
            <a:ext cx="20882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ZIMA</a:t>
            </a:r>
            <a:endParaRPr lang="cs-CZ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24519" y="369916"/>
            <a:ext cx="2172582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BŘEZEN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93220" y="369916"/>
            <a:ext cx="2024913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DUBEN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11850" y="352981"/>
            <a:ext cx="2194832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KVĚTEN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52498" y="5848383"/>
            <a:ext cx="1755609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ÚNOR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6016" y="5839823"/>
            <a:ext cx="2071995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LEDEN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10353" y="5851913"/>
            <a:ext cx="2745623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PROSINEC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570495" y="2709581"/>
            <a:ext cx="2217787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95441" y="2745237"/>
            <a:ext cx="2833917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ČERVENEC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02804" y="2709582"/>
            <a:ext cx="1854995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SRPEN</a:t>
            </a:r>
            <a:endParaRPr lang="cs-CZ" sz="4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570495" y="4263285"/>
            <a:ext cx="1358642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ZÁŘÍ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80200" y="4246946"/>
            <a:ext cx="1603324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ŘÍJEN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89340" y="4263285"/>
            <a:ext cx="2645019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LISTOPAD</a:t>
            </a:r>
            <a:endParaRPr lang="cs-CZ" sz="4800" b="1" dirty="0"/>
          </a:p>
        </p:txBody>
      </p:sp>
    </p:spTree>
    <p:extLst>
      <p:ext uri="{BB962C8B-B14F-4D97-AF65-F5344CB8AC3E}">
        <p14:creationId xmlns="" xmlns:p14="http://schemas.microsoft.com/office/powerpoint/2010/main" val="66377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Skola\AppData\Local\Microsoft\Windows\Temporary Internet Files\Content.IE5\ZGCILW6V\MC9002321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7791"/>
            <a:ext cx="2016224" cy="25962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kola\AppData\Local\Microsoft\Windows\Temporary Internet Files\Content.IE5\QMB9YU97\MC9000095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14816"/>
            <a:ext cx="2304256" cy="2342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Skola\AppData\Local\Microsoft\Windows\Temporary Internet Files\Content.IE5\QMB9YU97\MC90043583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885" y="3644764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Skola\AppData\Local\Microsoft\Windows\Temporary Internet Files\Content.IE5\QMB9YU97\MC90043748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21654"/>
            <a:ext cx="1872208" cy="23553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2"/>
          <p:cNvCxnSpPr/>
          <p:nvPr/>
        </p:nvCxnSpPr>
        <p:spPr>
          <a:xfrm>
            <a:off x="107504" y="3429000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15008" y="6741368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2997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kola\AppData\Local\Microsoft\Windows\Temporary Internet Files\Content.IE5\ZGCILW6V\MC900237376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757" b="54034"/>
          <a:stretch/>
        </p:blipFill>
        <p:spPr bwMode="auto">
          <a:xfrm>
            <a:off x="1162771" y="638966"/>
            <a:ext cx="2041836" cy="15939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kola\AppData\Local\Microsoft\Windows\Temporary Internet Files\Content.IE5\ZGCILW6V\MC900237376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7243" b="54034"/>
          <a:stretch/>
        </p:blipFill>
        <p:spPr bwMode="auto">
          <a:xfrm>
            <a:off x="6241177" y="4582635"/>
            <a:ext cx="2280163" cy="15939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kola\AppData\Local\Microsoft\Windows\Temporary Internet Files\Content.IE5\ZGCILW6V\MC900237376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0531" t="46291"/>
          <a:stretch/>
        </p:blipFill>
        <p:spPr bwMode="auto">
          <a:xfrm>
            <a:off x="7452320" y="1916832"/>
            <a:ext cx="2138041" cy="1862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kola\AppData\Local\Microsoft\Windows\Temporary Internet Files\Content.IE5\ZGCILW6V\MC900237376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5966" r="50000"/>
          <a:stretch/>
        </p:blipFill>
        <p:spPr bwMode="auto">
          <a:xfrm>
            <a:off x="3113956" y="2708920"/>
            <a:ext cx="2160999" cy="18737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3672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Fotografie: </a:t>
            </a:r>
            <a:r>
              <a:rPr lang="cs-CZ" dirty="0" smtClean="0">
                <a:hlinkClick r:id="rId2"/>
              </a:rPr>
              <a:t>www.ofice.microsoft.com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1773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1037</TotalTime>
  <Words>281</Words>
  <Application>Microsoft Office PowerPoint</Application>
  <PresentationFormat>Předvádění na obrazovce (4:3)</PresentationFormat>
  <Paragraphs>126</Paragraphs>
  <Slides>12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121</cp:revision>
  <dcterms:created xsi:type="dcterms:W3CDTF">2012-01-28T20:25:19Z</dcterms:created>
  <dcterms:modified xsi:type="dcterms:W3CDTF">2012-09-27T18:44:25Z</dcterms:modified>
</cp:coreProperties>
</file>