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91" r:id="rId4"/>
    <p:sldId id="297" r:id="rId5"/>
    <p:sldId id="298" r:id="rId6"/>
    <p:sldId id="299" r:id="rId7"/>
    <p:sldId id="294" r:id="rId8"/>
    <p:sldId id="295" r:id="rId9"/>
    <p:sldId id="29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60"/>
  </p:normalViewPr>
  <p:slideViewPr>
    <p:cSldViewPr>
      <p:cViewPr varScale="1">
        <p:scale>
          <a:sx n="74" d="100"/>
          <a:sy n="7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VY_32_INOVACE_10_Vánoce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F990BFC-8BFA-40EC-B767-11C99981DACE}" type="presOf" srcId="{4C35D32F-0EAB-4CD7-82EE-45574DC2A586}" destId="{67B473E7-08E4-4C34-9685-F270398857C7}" srcOrd="1" destOrd="0" presId="urn:microsoft.com/office/officeart/2005/8/layout/target3"/>
    <dgm:cxn modelId="{B5785F69-27CE-4758-B671-4951F7C1A74B}" type="presOf" srcId="{D1D4F407-5343-4D3F-B5B9-D407B03CAEB4}" destId="{AED2198E-93D5-4001-81B4-73124B309672}" srcOrd="1" destOrd="0" presId="urn:microsoft.com/office/officeart/2005/8/layout/target3"/>
    <dgm:cxn modelId="{2D942919-3C5F-4D81-82FE-3FECE2A5F56C}" type="presOf" srcId="{D8197B8C-B260-4A16-BDF4-0947B075E274}" destId="{E632F17C-588E-4513-B5B0-E3A25884288E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75F43D-6ADD-49C9-853F-692D16E1F6E1}" type="presOf" srcId="{4C35D32F-0EAB-4CD7-82EE-45574DC2A586}" destId="{00691753-22B7-4C53-A077-CBC858064A16}" srcOrd="0" destOrd="0" presId="urn:microsoft.com/office/officeart/2005/8/layout/target3"/>
    <dgm:cxn modelId="{4825DE75-142B-4488-BC26-634200F59B31}" type="presOf" srcId="{757F3AB3-0718-4624-B441-E567A8F0AB56}" destId="{333A1088-737F-45CB-B68E-254E46348037}" srcOrd="0" destOrd="0" presId="urn:microsoft.com/office/officeart/2005/8/layout/target3"/>
    <dgm:cxn modelId="{951F2E8B-A952-4B39-99F8-B02A906B0278}" type="presOf" srcId="{D1D4F407-5343-4D3F-B5B9-D407B03CAEB4}" destId="{D005CE8C-CC26-4C3E-AC11-E15060ECD759}" srcOrd="0" destOrd="0" presId="urn:microsoft.com/office/officeart/2005/8/layout/target3"/>
    <dgm:cxn modelId="{573CCA76-D26D-41C5-BE5A-5A966DB518D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51E5CC-E25B-4BB8-96F2-657C1328C9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878A42-5E41-4E27-B75C-13F428A1198E}" type="presOf" srcId="{D8197B8C-B260-4A16-BDF4-0947B075E274}" destId="{CC148F93-7DA0-4E0D-95F4-8472B341DEC4}" srcOrd="1" destOrd="0" presId="urn:microsoft.com/office/officeart/2005/8/layout/target3"/>
    <dgm:cxn modelId="{5EF68294-6543-4A37-8196-91BF91F18CA5}" type="presParOf" srcId="{333A1088-737F-45CB-B68E-254E46348037}" destId="{F5ABB229-8D3B-4694-996A-96F23CF14429}" srcOrd="0" destOrd="0" presId="urn:microsoft.com/office/officeart/2005/8/layout/target3"/>
    <dgm:cxn modelId="{D9A1099F-9A9A-4D92-81F2-6C1F6B26B0DA}" type="presParOf" srcId="{333A1088-737F-45CB-B68E-254E46348037}" destId="{F41139FD-01EE-4571-8B17-4FB00FC51163}" srcOrd="1" destOrd="0" presId="urn:microsoft.com/office/officeart/2005/8/layout/target3"/>
    <dgm:cxn modelId="{5E94F68C-C1DD-4B47-B3D4-600D7D8E5F75}" type="presParOf" srcId="{333A1088-737F-45CB-B68E-254E46348037}" destId="{D005CE8C-CC26-4C3E-AC11-E15060ECD759}" srcOrd="2" destOrd="0" presId="urn:microsoft.com/office/officeart/2005/8/layout/target3"/>
    <dgm:cxn modelId="{7E9C5426-DECB-4720-A25C-A69F8744F9AD}" type="presParOf" srcId="{333A1088-737F-45CB-B68E-254E46348037}" destId="{2C702D82-9B77-49B7-9568-BB8EB47C3372}" srcOrd="3" destOrd="0" presId="urn:microsoft.com/office/officeart/2005/8/layout/target3"/>
    <dgm:cxn modelId="{B26C0F9A-937B-46F4-A9F8-4357F50C1F37}" type="presParOf" srcId="{333A1088-737F-45CB-B68E-254E46348037}" destId="{A52A0455-90FF-4808-ABD0-F02540D31D5A}" srcOrd="4" destOrd="0" presId="urn:microsoft.com/office/officeart/2005/8/layout/target3"/>
    <dgm:cxn modelId="{186CEB7F-6FE0-4C74-98C3-BA35B4EC09F7}" type="presParOf" srcId="{333A1088-737F-45CB-B68E-254E46348037}" destId="{6140AFEC-043D-4C43-A2F9-D0F5331DF3A3}" srcOrd="5" destOrd="0" presId="urn:microsoft.com/office/officeart/2005/8/layout/target3"/>
    <dgm:cxn modelId="{6673F97A-7C57-4FEA-A277-BBB4F3F570BD}" type="presParOf" srcId="{333A1088-737F-45CB-B68E-254E46348037}" destId="{B340602A-63DE-4E1E-AE7D-1BF838894F80}" srcOrd="6" destOrd="0" presId="urn:microsoft.com/office/officeart/2005/8/layout/target3"/>
    <dgm:cxn modelId="{E7538BA0-0913-4B97-BC82-94CAE167173E}" type="presParOf" srcId="{333A1088-737F-45CB-B68E-254E46348037}" destId="{3024726A-57AE-4AFC-9723-A526DCC56990}" srcOrd="7" destOrd="0" presId="urn:microsoft.com/office/officeart/2005/8/layout/target3"/>
    <dgm:cxn modelId="{9B56B8F7-438D-44D9-8C24-C462FF40FAE7}" type="presParOf" srcId="{333A1088-737F-45CB-B68E-254E46348037}" destId="{E632F17C-588E-4513-B5B0-E3A25884288E}" srcOrd="8" destOrd="0" presId="urn:microsoft.com/office/officeart/2005/8/layout/target3"/>
    <dgm:cxn modelId="{26FCEF95-4D42-44FD-B164-E85B6CB66E36}" type="presParOf" srcId="{333A1088-737F-45CB-B68E-254E46348037}" destId="{0067B3B6-CC6E-4FEA-934A-B260CCD88713}" srcOrd="9" destOrd="0" presId="urn:microsoft.com/office/officeart/2005/8/layout/target3"/>
    <dgm:cxn modelId="{70A608BB-B3FD-43A9-ADF6-CAFB0DA48DCB}" type="presParOf" srcId="{333A1088-737F-45CB-B68E-254E46348037}" destId="{7C586B55-94D6-4E48-9045-89BD65D2E277}" srcOrd="10" destOrd="0" presId="urn:microsoft.com/office/officeart/2005/8/layout/target3"/>
    <dgm:cxn modelId="{77B83A31-998C-4B36-8F9B-3F48865C436B}" type="presParOf" srcId="{333A1088-737F-45CB-B68E-254E46348037}" destId="{00691753-22B7-4C53-A077-CBC858064A16}" srcOrd="11" destOrd="0" presId="urn:microsoft.com/office/officeart/2005/8/layout/target3"/>
    <dgm:cxn modelId="{7E194DCC-8880-4E1E-A278-76F336D2832A}" type="presParOf" srcId="{333A1088-737F-45CB-B68E-254E46348037}" destId="{AED2198E-93D5-4001-81B4-73124B309672}" srcOrd="12" destOrd="0" presId="urn:microsoft.com/office/officeart/2005/8/layout/target3"/>
    <dgm:cxn modelId="{D05653FA-27C7-4C23-9D8D-A3C79D2A649A}" type="presParOf" srcId="{333A1088-737F-45CB-B68E-254E46348037}" destId="{2BE915AB-18AA-4053-B92C-3BFC9ED204BB}" srcOrd="13" destOrd="0" presId="urn:microsoft.com/office/officeart/2005/8/layout/target3"/>
    <dgm:cxn modelId="{03792573-B894-4F02-AAE7-05E57AEA4D9F}" type="presParOf" srcId="{333A1088-737F-45CB-B68E-254E46348037}" destId="{CC148F93-7DA0-4E0D-95F4-8472B341DEC4}" srcOrd="14" destOrd="0" presId="urn:microsoft.com/office/officeart/2005/8/layout/target3"/>
    <dgm:cxn modelId="{27F31632-099A-4B9C-8013-B5B4BE788099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VY_32_INOVACE_10_Vánoce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7545E-46C8-4769-BB13-17EECBA7FA2C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B202B6-D34E-4EFC-B23B-74B234946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7416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</a:t>
            </a:r>
            <a:r>
              <a:rPr lang="cs-CZ" baseline="0" dirty="0" smtClean="0"/>
              <a:t> cestu od číslic k jednotlivým písmenkům. Písmenko zapiš do čtverečků.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7034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Vypátrej</a:t>
            </a:r>
            <a:r>
              <a:rPr lang="cs-CZ" baseline="0" dirty="0" smtClean="0"/>
              <a:t> buňky s číslem 1 a vybarvi je modře, číslo 2 vybarvi červeně, číslo 3 zeleně, číslo 4 červeně, číslo 5 zeleně a číslo 6 žlutě. Co vzniklo? (kontrola na dalším listě)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55535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Víš co je to za datum?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5553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slova,</a:t>
            </a:r>
            <a:r>
              <a:rPr lang="cs-CZ" baseline="0" dirty="0" smtClean="0"/>
              <a:t> najdi dvojice které se rýmují a spoj čarou. Vybarvi slova, která jsou blízká Vánocům.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07720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</a:t>
            </a:r>
            <a:r>
              <a:rPr lang="cs-CZ" baseline="0" dirty="0" smtClean="0"/>
              <a:t> obrázky, pojmenuj je a zapiš.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7225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Ozdob perníčky</a:t>
            </a:r>
            <a:r>
              <a:rPr lang="cs-CZ" baseline="0" dirty="0" smtClean="0"/>
              <a:t> nebo vánoční strom na dalším listě.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24386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Ozdob si stromeček a vybarvi.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8477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3962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750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26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992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372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96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7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669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862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02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60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wmf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03579547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203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fotografie, obrázky – lidové zvyky, koledy, jmelí 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určování hodin, křížovka, skládanka, vybarvování 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72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1763688" y="4571675"/>
            <a:ext cx="792088" cy="79208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915816" y="4571675"/>
            <a:ext cx="792088" cy="79208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3923928" y="4571675"/>
            <a:ext cx="792088" cy="79208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3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04048" y="4571675"/>
            <a:ext cx="792088" cy="79208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7" name="Ovál 16"/>
          <p:cNvSpPr/>
          <p:nvPr/>
        </p:nvSpPr>
        <p:spPr>
          <a:xfrm>
            <a:off x="6012160" y="4571675"/>
            <a:ext cx="792088" cy="79208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5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092280" y="4571675"/>
            <a:ext cx="792088" cy="79208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6</a:t>
            </a:r>
            <a:endParaRPr lang="cs-CZ" sz="6000" b="1" dirty="0">
              <a:solidFill>
                <a:schemeClr val="tx1"/>
              </a:solidFill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42869960"/>
              </p:ext>
            </p:extLst>
          </p:nvPr>
        </p:nvGraphicFramePr>
        <p:xfrm>
          <a:off x="1619672" y="5517232"/>
          <a:ext cx="643482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2470"/>
                <a:gridCol w="1072470"/>
                <a:gridCol w="1072470"/>
                <a:gridCol w="1072470"/>
                <a:gridCol w="1072470"/>
                <a:gridCol w="107247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36" name="Skupina 35"/>
          <p:cNvGrpSpPr/>
          <p:nvPr/>
        </p:nvGrpSpPr>
        <p:grpSpPr>
          <a:xfrm>
            <a:off x="308898" y="194556"/>
            <a:ext cx="8655590" cy="3776227"/>
            <a:chOff x="308898" y="194556"/>
            <a:chExt cx="8655590" cy="3776227"/>
          </a:xfrm>
        </p:grpSpPr>
        <p:sp>
          <p:nvSpPr>
            <p:cNvPr id="2" name="Ovál 1"/>
            <p:cNvSpPr/>
            <p:nvPr/>
          </p:nvSpPr>
          <p:spPr>
            <a:xfrm>
              <a:off x="308898" y="194556"/>
              <a:ext cx="792088" cy="79208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1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1881598" y="194556"/>
              <a:ext cx="792088" cy="79208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9" name="Ovál 8"/>
            <p:cNvSpPr/>
            <p:nvPr/>
          </p:nvSpPr>
          <p:spPr>
            <a:xfrm>
              <a:off x="3454298" y="194556"/>
              <a:ext cx="792088" cy="79208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3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Ovál 9"/>
            <p:cNvSpPr/>
            <p:nvPr/>
          </p:nvSpPr>
          <p:spPr>
            <a:xfrm>
              <a:off x="5026998" y="194556"/>
              <a:ext cx="792088" cy="79208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11" name="Ovál 10"/>
            <p:cNvSpPr/>
            <p:nvPr/>
          </p:nvSpPr>
          <p:spPr>
            <a:xfrm>
              <a:off x="6599698" y="194556"/>
              <a:ext cx="792088" cy="79208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5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  <p:sp>
          <p:nvSpPr>
            <p:cNvPr id="12" name="Ovál 11"/>
            <p:cNvSpPr/>
            <p:nvPr/>
          </p:nvSpPr>
          <p:spPr>
            <a:xfrm>
              <a:off x="8172400" y="194556"/>
              <a:ext cx="792088" cy="792088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chemeClr val="tx1"/>
                  </a:solidFill>
                </a:rPr>
                <a:t>6</a:t>
              </a:r>
              <a:endParaRPr lang="cs-CZ" sz="6000" b="1" dirty="0">
                <a:solidFill>
                  <a:schemeClr val="tx1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04942" y="2955120"/>
              <a:ext cx="65114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Á</a:t>
              </a:r>
              <a:endParaRPr lang="cs-CZ" sz="6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684705" y="2955120"/>
              <a:ext cx="70564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/>
                <a:t>O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486267" y="2955120"/>
              <a:ext cx="691215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/>
                <a:t>N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355757" y="2955120"/>
              <a:ext cx="55976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/>
                <a:t>E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946660" y="2955120"/>
              <a:ext cx="63991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V</a:t>
              </a:r>
              <a:endParaRPr lang="cs-CZ" sz="6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125260" y="2955120"/>
              <a:ext cx="591829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C</a:t>
              </a:r>
              <a:endParaRPr lang="cs-CZ" sz="6000" b="1" dirty="0"/>
            </a:p>
          </p:txBody>
        </p:sp>
        <p:sp>
          <p:nvSpPr>
            <p:cNvPr id="28" name="Volný tvar 27"/>
            <p:cNvSpPr/>
            <p:nvPr/>
          </p:nvSpPr>
          <p:spPr>
            <a:xfrm>
              <a:off x="649087" y="1066800"/>
              <a:ext cx="4712622" cy="1939636"/>
            </a:xfrm>
            <a:custGeom>
              <a:avLst/>
              <a:gdLst>
                <a:gd name="connsiteX0" fmla="*/ 57495 w 4712622"/>
                <a:gd name="connsiteY0" fmla="*/ 0 h 1939636"/>
                <a:gd name="connsiteX1" fmla="*/ 2077 w 4712622"/>
                <a:gd name="connsiteY1" fmla="*/ 290945 h 1939636"/>
                <a:gd name="connsiteX2" fmla="*/ 43640 w 4712622"/>
                <a:gd name="connsiteY2" fmla="*/ 498764 h 1939636"/>
                <a:gd name="connsiteX3" fmla="*/ 71349 w 4712622"/>
                <a:gd name="connsiteY3" fmla="*/ 554182 h 1939636"/>
                <a:gd name="connsiteX4" fmla="*/ 154477 w 4712622"/>
                <a:gd name="connsiteY4" fmla="*/ 609600 h 1939636"/>
                <a:gd name="connsiteX5" fmla="*/ 237604 w 4712622"/>
                <a:gd name="connsiteY5" fmla="*/ 665018 h 1939636"/>
                <a:gd name="connsiteX6" fmla="*/ 279168 w 4712622"/>
                <a:gd name="connsiteY6" fmla="*/ 678873 h 1939636"/>
                <a:gd name="connsiteX7" fmla="*/ 362295 w 4712622"/>
                <a:gd name="connsiteY7" fmla="*/ 720436 h 1939636"/>
                <a:gd name="connsiteX8" fmla="*/ 403858 w 4712622"/>
                <a:gd name="connsiteY8" fmla="*/ 748145 h 1939636"/>
                <a:gd name="connsiteX9" fmla="*/ 486986 w 4712622"/>
                <a:gd name="connsiteY9" fmla="*/ 775855 h 1939636"/>
                <a:gd name="connsiteX10" fmla="*/ 667095 w 4712622"/>
                <a:gd name="connsiteY10" fmla="*/ 762000 h 1939636"/>
                <a:gd name="connsiteX11" fmla="*/ 764077 w 4712622"/>
                <a:gd name="connsiteY11" fmla="*/ 706582 h 1939636"/>
                <a:gd name="connsiteX12" fmla="*/ 805640 w 4712622"/>
                <a:gd name="connsiteY12" fmla="*/ 692727 h 1939636"/>
                <a:gd name="connsiteX13" fmla="*/ 861058 w 4712622"/>
                <a:gd name="connsiteY13" fmla="*/ 651164 h 1939636"/>
                <a:gd name="connsiteX14" fmla="*/ 916477 w 4712622"/>
                <a:gd name="connsiteY14" fmla="*/ 595745 h 1939636"/>
                <a:gd name="connsiteX15" fmla="*/ 958040 w 4712622"/>
                <a:gd name="connsiteY15" fmla="*/ 568036 h 1939636"/>
                <a:gd name="connsiteX16" fmla="*/ 999604 w 4712622"/>
                <a:gd name="connsiteY16" fmla="*/ 526473 h 1939636"/>
                <a:gd name="connsiteX17" fmla="*/ 1055022 w 4712622"/>
                <a:gd name="connsiteY17" fmla="*/ 498764 h 1939636"/>
                <a:gd name="connsiteX18" fmla="*/ 1096586 w 4712622"/>
                <a:gd name="connsiteY18" fmla="*/ 471055 h 1939636"/>
                <a:gd name="connsiteX19" fmla="*/ 1498368 w 4712622"/>
                <a:gd name="connsiteY19" fmla="*/ 484909 h 1939636"/>
                <a:gd name="connsiteX20" fmla="*/ 1567640 w 4712622"/>
                <a:gd name="connsiteY20" fmla="*/ 498764 h 1939636"/>
                <a:gd name="connsiteX21" fmla="*/ 1678477 w 4712622"/>
                <a:gd name="connsiteY21" fmla="*/ 637309 h 1939636"/>
                <a:gd name="connsiteX22" fmla="*/ 1692331 w 4712622"/>
                <a:gd name="connsiteY22" fmla="*/ 678873 h 1939636"/>
                <a:gd name="connsiteX23" fmla="*/ 1720040 w 4712622"/>
                <a:gd name="connsiteY23" fmla="*/ 845127 h 1939636"/>
                <a:gd name="connsiteX24" fmla="*/ 1733895 w 4712622"/>
                <a:gd name="connsiteY24" fmla="*/ 886691 h 1939636"/>
                <a:gd name="connsiteX25" fmla="*/ 1789313 w 4712622"/>
                <a:gd name="connsiteY25" fmla="*/ 969818 h 1939636"/>
                <a:gd name="connsiteX26" fmla="*/ 1872440 w 4712622"/>
                <a:gd name="connsiteY26" fmla="*/ 1011382 h 1939636"/>
                <a:gd name="connsiteX27" fmla="*/ 1983277 w 4712622"/>
                <a:gd name="connsiteY27" fmla="*/ 1080655 h 1939636"/>
                <a:gd name="connsiteX28" fmla="*/ 2052549 w 4712622"/>
                <a:gd name="connsiteY28" fmla="*/ 1122218 h 1939636"/>
                <a:gd name="connsiteX29" fmla="*/ 2121822 w 4712622"/>
                <a:gd name="connsiteY29" fmla="*/ 1136073 h 1939636"/>
                <a:gd name="connsiteX30" fmla="*/ 2191095 w 4712622"/>
                <a:gd name="connsiteY30" fmla="*/ 1163782 h 1939636"/>
                <a:gd name="connsiteX31" fmla="*/ 2412768 w 4712622"/>
                <a:gd name="connsiteY31" fmla="*/ 1149927 h 1939636"/>
                <a:gd name="connsiteX32" fmla="*/ 2454331 w 4712622"/>
                <a:gd name="connsiteY32" fmla="*/ 1094509 h 1939636"/>
                <a:gd name="connsiteX33" fmla="*/ 2495895 w 4712622"/>
                <a:gd name="connsiteY33" fmla="*/ 1066800 h 1939636"/>
                <a:gd name="connsiteX34" fmla="*/ 2551313 w 4712622"/>
                <a:gd name="connsiteY34" fmla="*/ 1011382 h 1939636"/>
                <a:gd name="connsiteX35" fmla="*/ 2634440 w 4712622"/>
                <a:gd name="connsiteY35" fmla="*/ 955964 h 1939636"/>
                <a:gd name="connsiteX36" fmla="*/ 2689858 w 4712622"/>
                <a:gd name="connsiteY36" fmla="*/ 914400 h 1939636"/>
                <a:gd name="connsiteX37" fmla="*/ 2731422 w 4712622"/>
                <a:gd name="connsiteY37" fmla="*/ 872836 h 1939636"/>
                <a:gd name="connsiteX38" fmla="*/ 2772986 w 4712622"/>
                <a:gd name="connsiteY38" fmla="*/ 858982 h 1939636"/>
                <a:gd name="connsiteX39" fmla="*/ 2911531 w 4712622"/>
                <a:gd name="connsiteY39" fmla="*/ 789709 h 1939636"/>
                <a:gd name="connsiteX40" fmla="*/ 3022368 w 4712622"/>
                <a:gd name="connsiteY40" fmla="*/ 734291 h 1939636"/>
                <a:gd name="connsiteX41" fmla="*/ 3063931 w 4712622"/>
                <a:gd name="connsiteY41" fmla="*/ 706582 h 1939636"/>
                <a:gd name="connsiteX42" fmla="*/ 3119349 w 4712622"/>
                <a:gd name="connsiteY42" fmla="*/ 692727 h 1939636"/>
                <a:gd name="connsiteX43" fmla="*/ 3257895 w 4712622"/>
                <a:gd name="connsiteY43" fmla="*/ 651164 h 1939636"/>
                <a:gd name="connsiteX44" fmla="*/ 3368731 w 4712622"/>
                <a:gd name="connsiteY44" fmla="*/ 665018 h 1939636"/>
                <a:gd name="connsiteX45" fmla="*/ 3493422 w 4712622"/>
                <a:gd name="connsiteY45" fmla="*/ 817418 h 1939636"/>
                <a:gd name="connsiteX46" fmla="*/ 3548840 w 4712622"/>
                <a:gd name="connsiteY46" fmla="*/ 900545 h 1939636"/>
                <a:gd name="connsiteX47" fmla="*/ 3618113 w 4712622"/>
                <a:gd name="connsiteY47" fmla="*/ 997527 h 1939636"/>
                <a:gd name="connsiteX48" fmla="*/ 3701240 w 4712622"/>
                <a:gd name="connsiteY48" fmla="*/ 1108364 h 1939636"/>
                <a:gd name="connsiteX49" fmla="*/ 3770513 w 4712622"/>
                <a:gd name="connsiteY49" fmla="*/ 1191491 h 1939636"/>
                <a:gd name="connsiteX50" fmla="*/ 3853640 w 4712622"/>
                <a:gd name="connsiteY50" fmla="*/ 1219200 h 1939636"/>
                <a:gd name="connsiteX51" fmla="*/ 3895204 w 4712622"/>
                <a:gd name="connsiteY51" fmla="*/ 1233055 h 1939636"/>
                <a:gd name="connsiteX52" fmla="*/ 3936768 w 4712622"/>
                <a:gd name="connsiteY52" fmla="*/ 1260764 h 1939636"/>
                <a:gd name="connsiteX53" fmla="*/ 4560222 w 4712622"/>
                <a:gd name="connsiteY53" fmla="*/ 1260764 h 1939636"/>
                <a:gd name="connsiteX54" fmla="*/ 4601786 w 4712622"/>
                <a:gd name="connsiteY54" fmla="*/ 1274618 h 1939636"/>
                <a:gd name="connsiteX55" fmla="*/ 4629495 w 4712622"/>
                <a:gd name="connsiteY55" fmla="*/ 1316182 h 1939636"/>
                <a:gd name="connsiteX56" fmla="*/ 4643349 w 4712622"/>
                <a:gd name="connsiteY56" fmla="*/ 1357745 h 1939636"/>
                <a:gd name="connsiteX57" fmla="*/ 4657204 w 4712622"/>
                <a:gd name="connsiteY57" fmla="*/ 1745673 h 1939636"/>
                <a:gd name="connsiteX58" fmla="*/ 4684913 w 4712622"/>
                <a:gd name="connsiteY58" fmla="*/ 1828800 h 1939636"/>
                <a:gd name="connsiteX59" fmla="*/ 4712622 w 4712622"/>
                <a:gd name="connsiteY59" fmla="*/ 1939636 h 1939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4712622" h="1939636">
                  <a:moveTo>
                    <a:pt x="57495" y="0"/>
                  </a:moveTo>
                  <a:cubicBezTo>
                    <a:pt x="-16510" y="123341"/>
                    <a:pt x="2077" y="68286"/>
                    <a:pt x="2077" y="290945"/>
                  </a:cubicBezTo>
                  <a:cubicBezTo>
                    <a:pt x="2077" y="351898"/>
                    <a:pt x="14636" y="440755"/>
                    <a:pt x="43640" y="498764"/>
                  </a:cubicBezTo>
                  <a:cubicBezTo>
                    <a:pt x="52876" y="517237"/>
                    <a:pt x="56745" y="539578"/>
                    <a:pt x="71349" y="554182"/>
                  </a:cubicBezTo>
                  <a:cubicBezTo>
                    <a:pt x="94897" y="577730"/>
                    <a:pt x="126768" y="591127"/>
                    <a:pt x="154477" y="609600"/>
                  </a:cubicBezTo>
                  <a:lnTo>
                    <a:pt x="237604" y="665018"/>
                  </a:lnTo>
                  <a:cubicBezTo>
                    <a:pt x="251459" y="669636"/>
                    <a:pt x="266106" y="672342"/>
                    <a:pt x="279168" y="678873"/>
                  </a:cubicBezTo>
                  <a:cubicBezTo>
                    <a:pt x="386590" y="732585"/>
                    <a:pt x="257829" y="685616"/>
                    <a:pt x="362295" y="720436"/>
                  </a:cubicBezTo>
                  <a:cubicBezTo>
                    <a:pt x="376149" y="729672"/>
                    <a:pt x="388642" y="741382"/>
                    <a:pt x="403858" y="748145"/>
                  </a:cubicBezTo>
                  <a:cubicBezTo>
                    <a:pt x="430549" y="760008"/>
                    <a:pt x="486986" y="775855"/>
                    <a:pt x="486986" y="775855"/>
                  </a:cubicBezTo>
                  <a:cubicBezTo>
                    <a:pt x="547022" y="771237"/>
                    <a:pt x="607798" y="772464"/>
                    <a:pt x="667095" y="762000"/>
                  </a:cubicBezTo>
                  <a:cubicBezTo>
                    <a:pt x="704631" y="755376"/>
                    <a:pt x="731753" y="722744"/>
                    <a:pt x="764077" y="706582"/>
                  </a:cubicBezTo>
                  <a:cubicBezTo>
                    <a:pt x="777139" y="700051"/>
                    <a:pt x="791786" y="697345"/>
                    <a:pt x="805640" y="692727"/>
                  </a:cubicBezTo>
                  <a:cubicBezTo>
                    <a:pt x="824113" y="678873"/>
                    <a:pt x="843680" y="666369"/>
                    <a:pt x="861058" y="651164"/>
                  </a:cubicBezTo>
                  <a:cubicBezTo>
                    <a:pt x="880719" y="633961"/>
                    <a:pt x="894740" y="610237"/>
                    <a:pt x="916477" y="595745"/>
                  </a:cubicBezTo>
                  <a:cubicBezTo>
                    <a:pt x="930331" y="586509"/>
                    <a:pt x="945248" y="578696"/>
                    <a:pt x="958040" y="568036"/>
                  </a:cubicBezTo>
                  <a:cubicBezTo>
                    <a:pt x="973092" y="555493"/>
                    <a:pt x="983660" y="537861"/>
                    <a:pt x="999604" y="526473"/>
                  </a:cubicBezTo>
                  <a:cubicBezTo>
                    <a:pt x="1016410" y="514469"/>
                    <a:pt x="1037090" y="509011"/>
                    <a:pt x="1055022" y="498764"/>
                  </a:cubicBezTo>
                  <a:cubicBezTo>
                    <a:pt x="1069479" y="490503"/>
                    <a:pt x="1082731" y="480291"/>
                    <a:pt x="1096586" y="471055"/>
                  </a:cubicBezTo>
                  <a:cubicBezTo>
                    <a:pt x="1230513" y="475673"/>
                    <a:pt x="1364592" y="477040"/>
                    <a:pt x="1498368" y="484909"/>
                  </a:cubicBezTo>
                  <a:cubicBezTo>
                    <a:pt x="1521875" y="486292"/>
                    <a:pt x="1547773" y="486122"/>
                    <a:pt x="1567640" y="498764"/>
                  </a:cubicBezTo>
                  <a:cubicBezTo>
                    <a:pt x="1627570" y="536902"/>
                    <a:pt x="1653166" y="578250"/>
                    <a:pt x="1678477" y="637309"/>
                  </a:cubicBezTo>
                  <a:cubicBezTo>
                    <a:pt x="1684230" y="650732"/>
                    <a:pt x="1687713" y="665018"/>
                    <a:pt x="1692331" y="678873"/>
                  </a:cubicBezTo>
                  <a:cubicBezTo>
                    <a:pt x="1700150" y="733603"/>
                    <a:pt x="1706536" y="791111"/>
                    <a:pt x="1720040" y="845127"/>
                  </a:cubicBezTo>
                  <a:cubicBezTo>
                    <a:pt x="1723582" y="859295"/>
                    <a:pt x="1726803" y="873925"/>
                    <a:pt x="1733895" y="886691"/>
                  </a:cubicBezTo>
                  <a:cubicBezTo>
                    <a:pt x="1750068" y="915802"/>
                    <a:pt x="1761604" y="951345"/>
                    <a:pt x="1789313" y="969818"/>
                  </a:cubicBezTo>
                  <a:cubicBezTo>
                    <a:pt x="1843028" y="1005628"/>
                    <a:pt x="1815080" y="992261"/>
                    <a:pt x="1872440" y="1011382"/>
                  </a:cubicBezTo>
                  <a:cubicBezTo>
                    <a:pt x="1945371" y="1084311"/>
                    <a:pt x="1878320" y="1028176"/>
                    <a:pt x="1983277" y="1080655"/>
                  </a:cubicBezTo>
                  <a:cubicBezTo>
                    <a:pt x="2007362" y="1092698"/>
                    <a:pt x="2027547" y="1112217"/>
                    <a:pt x="2052549" y="1122218"/>
                  </a:cubicBezTo>
                  <a:cubicBezTo>
                    <a:pt x="2074413" y="1130964"/>
                    <a:pt x="2099267" y="1129306"/>
                    <a:pt x="2121822" y="1136073"/>
                  </a:cubicBezTo>
                  <a:cubicBezTo>
                    <a:pt x="2145643" y="1143219"/>
                    <a:pt x="2168004" y="1154546"/>
                    <a:pt x="2191095" y="1163782"/>
                  </a:cubicBezTo>
                  <a:cubicBezTo>
                    <a:pt x="2264986" y="1159164"/>
                    <a:pt x="2341170" y="1168769"/>
                    <a:pt x="2412768" y="1149927"/>
                  </a:cubicBezTo>
                  <a:cubicBezTo>
                    <a:pt x="2435098" y="1144051"/>
                    <a:pt x="2438003" y="1110837"/>
                    <a:pt x="2454331" y="1094509"/>
                  </a:cubicBezTo>
                  <a:cubicBezTo>
                    <a:pt x="2466105" y="1082735"/>
                    <a:pt x="2483252" y="1077636"/>
                    <a:pt x="2495895" y="1066800"/>
                  </a:cubicBezTo>
                  <a:cubicBezTo>
                    <a:pt x="2515730" y="1049799"/>
                    <a:pt x="2530913" y="1027702"/>
                    <a:pt x="2551313" y="1011382"/>
                  </a:cubicBezTo>
                  <a:cubicBezTo>
                    <a:pt x="2577318" y="990578"/>
                    <a:pt x="2607798" y="975945"/>
                    <a:pt x="2634440" y="955964"/>
                  </a:cubicBezTo>
                  <a:cubicBezTo>
                    <a:pt x="2652913" y="942109"/>
                    <a:pt x="2672326" y="929427"/>
                    <a:pt x="2689858" y="914400"/>
                  </a:cubicBezTo>
                  <a:cubicBezTo>
                    <a:pt x="2704734" y="901649"/>
                    <a:pt x="2715119" y="883704"/>
                    <a:pt x="2731422" y="872836"/>
                  </a:cubicBezTo>
                  <a:cubicBezTo>
                    <a:pt x="2743573" y="864735"/>
                    <a:pt x="2759131" y="863600"/>
                    <a:pt x="2772986" y="858982"/>
                  </a:cubicBezTo>
                  <a:cubicBezTo>
                    <a:pt x="2871956" y="793002"/>
                    <a:pt x="2823805" y="811641"/>
                    <a:pt x="2911531" y="789709"/>
                  </a:cubicBezTo>
                  <a:cubicBezTo>
                    <a:pt x="3007830" y="725511"/>
                    <a:pt x="2886791" y="802080"/>
                    <a:pt x="3022368" y="734291"/>
                  </a:cubicBezTo>
                  <a:cubicBezTo>
                    <a:pt x="3037261" y="726844"/>
                    <a:pt x="3048626" y="713141"/>
                    <a:pt x="3063931" y="706582"/>
                  </a:cubicBezTo>
                  <a:cubicBezTo>
                    <a:pt x="3081433" y="699081"/>
                    <a:pt x="3101111" y="698198"/>
                    <a:pt x="3119349" y="692727"/>
                  </a:cubicBezTo>
                  <a:cubicBezTo>
                    <a:pt x="3287977" y="642138"/>
                    <a:pt x="3130178" y="683092"/>
                    <a:pt x="3257895" y="651164"/>
                  </a:cubicBezTo>
                  <a:cubicBezTo>
                    <a:pt x="3294840" y="655782"/>
                    <a:pt x="3332810" y="655222"/>
                    <a:pt x="3368731" y="665018"/>
                  </a:cubicBezTo>
                  <a:cubicBezTo>
                    <a:pt x="3425176" y="680412"/>
                    <a:pt x="3481106" y="798943"/>
                    <a:pt x="3493422" y="817418"/>
                  </a:cubicBezTo>
                  <a:cubicBezTo>
                    <a:pt x="3493429" y="817429"/>
                    <a:pt x="3548832" y="900534"/>
                    <a:pt x="3548840" y="900545"/>
                  </a:cubicBezTo>
                  <a:cubicBezTo>
                    <a:pt x="3600395" y="969285"/>
                    <a:pt x="3577595" y="936751"/>
                    <a:pt x="3618113" y="997527"/>
                  </a:cubicBezTo>
                  <a:cubicBezTo>
                    <a:pt x="3642105" y="1117485"/>
                    <a:pt x="3606223" y="1026920"/>
                    <a:pt x="3701240" y="1108364"/>
                  </a:cubicBezTo>
                  <a:cubicBezTo>
                    <a:pt x="3755247" y="1154656"/>
                    <a:pt x="3699018" y="1151772"/>
                    <a:pt x="3770513" y="1191491"/>
                  </a:cubicBezTo>
                  <a:cubicBezTo>
                    <a:pt x="3796045" y="1205676"/>
                    <a:pt x="3825931" y="1209964"/>
                    <a:pt x="3853640" y="1219200"/>
                  </a:cubicBezTo>
                  <a:cubicBezTo>
                    <a:pt x="3867495" y="1223818"/>
                    <a:pt x="3883053" y="1224954"/>
                    <a:pt x="3895204" y="1233055"/>
                  </a:cubicBezTo>
                  <a:lnTo>
                    <a:pt x="3936768" y="1260764"/>
                  </a:lnTo>
                  <a:cubicBezTo>
                    <a:pt x="4192856" y="1252761"/>
                    <a:pt x="4333465" y="1232420"/>
                    <a:pt x="4560222" y="1260764"/>
                  </a:cubicBezTo>
                  <a:cubicBezTo>
                    <a:pt x="4574713" y="1262575"/>
                    <a:pt x="4587931" y="1270000"/>
                    <a:pt x="4601786" y="1274618"/>
                  </a:cubicBezTo>
                  <a:cubicBezTo>
                    <a:pt x="4611022" y="1288473"/>
                    <a:pt x="4622048" y="1301289"/>
                    <a:pt x="4629495" y="1316182"/>
                  </a:cubicBezTo>
                  <a:cubicBezTo>
                    <a:pt x="4636026" y="1329244"/>
                    <a:pt x="4642409" y="1343172"/>
                    <a:pt x="4643349" y="1357745"/>
                  </a:cubicBezTo>
                  <a:cubicBezTo>
                    <a:pt x="4651680" y="1486868"/>
                    <a:pt x="4645831" y="1616782"/>
                    <a:pt x="4657204" y="1745673"/>
                  </a:cubicBezTo>
                  <a:cubicBezTo>
                    <a:pt x="4659771" y="1774768"/>
                    <a:pt x="4675677" y="1801091"/>
                    <a:pt x="4684913" y="1828800"/>
                  </a:cubicBezTo>
                  <a:cubicBezTo>
                    <a:pt x="4699692" y="1932247"/>
                    <a:pt x="4675677" y="1902691"/>
                    <a:pt x="4712622" y="1939636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 28"/>
            <p:cNvSpPr/>
            <p:nvPr/>
          </p:nvSpPr>
          <p:spPr>
            <a:xfrm>
              <a:off x="1011382" y="1052945"/>
              <a:ext cx="1343891" cy="1870364"/>
            </a:xfrm>
            <a:custGeom>
              <a:avLst/>
              <a:gdLst>
                <a:gd name="connsiteX0" fmla="*/ 1316182 w 1343891"/>
                <a:gd name="connsiteY0" fmla="*/ 0 h 1870364"/>
                <a:gd name="connsiteX1" fmla="*/ 1330036 w 1343891"/>
                <a:gd name="connsiteY1" fmla="*/ 69273 h 1870364"/>
                <a:gd name="connsiteX2" fmla="*/ 1343891 w 1343891"/>
                <a:gd name="connsiteY2" fmla="*/ 124691 h 1870364"/>
                <a:gd name="connsiteX3" fmla="*/ 1330036 w 1343891"/>
                <a:gd name="connsiteY3" fmla="*/ 263237 h 1870364"/>
                <a:gd name="connsiteX4" fmla="*/ 1302327 w 1343891"/>
                <a:gd name="connsiteY4" fmla="*/ 401782 h 1870364"/>
                <a:gd name="connsiteX5" fmla="*/ 1274618 w 1343891"/>
                <a:gd name="connsiteY5" fmla="*/ 443346 h 1870364"/>
                <a:gd name="connsiteX6" fmla="*/ 1246909 w 1343891"/>
                <a:gd name="connsiteY6" fmla="*/ 526473 h 1870364"/>
                <a:gd name="connsiteX7" fmla="*/ 1219200 w 1343891"/>
                <a:gd name="connsiteY7" fmla="*/ 609600 h 1870364"/>
                <a:gd name="connsiteX8" fmla="*/ 1205345 w 1343891"/>
                <a:gd name="connsiteY8" fmla="*/ 651164 h 1870364"/>
                <a:gd name="connsiteX9" fmla="*/ 1149927 w 1343891"/>
                <a:gd name="connsiteY9" fmla="*/ 734291 h 1870364"/>
                <a:gd name="connsiteX10" fmla="*/ 1122218 w 1343891"/>
                <a:gd name="connsiteY10" fmla="*/ 775855 h 1870364"/>
                <a:gd name="connsiteX11" fmla="*/ 1080654 w 1343891"/>
                <a:gd name="connsiteY11" fmla="*/ 817419 h 1870364"/>
                <a:gd name="connsiteX12" fmla="*/ 1066800 w 1343891"/>
                <a:gd name="connsiteY12" fmla="*/ 858982 h 1870364"/>
                <a:gd name="connsiteX13" fmla="*/ 942109 w 1343891"/>
                <a:gd name="connsiteY13" fmla="*/ 928255 h 1870364"/>
                <a:gd name="connsiteX14" fmla="*/ 900545 w 1343891"/>
                <a:gd name="connsiteY14" fmla="*/ 955964 h 1870364"/>
                <a:gd name="connsiteX15" fmla="*/ 817418 w 1343891"/>
                <a:gd name="connsiteY15" fmla="*/ 983673 h 1870364"/>
                <a:gd name="connsiteX16" fmla="*/ 775854 w 1343891"/>
                <a:gd name="connsiteY16" fmla="*/ 997528 h 1870364"/>
                <a:gd name="connsiteX17" fmla="*/ 734291 w 1343891"/>
                <a:gd name="connsiteY17" fmla="*/ 1025237 h 1870364"/>
                <a:gd name="connsiteX18" fmla="*/ 651163 w 1343891"/>
                <a:gd name="connsiteY18" fmla="*/ 1039091 h 1870364"/>
                <a:gd name="connsiteX19" fmla="*/ 498763 w 1343891"/>
                <a:gd name="connsiteY19" fmla="*/ 1080655 h 1870364"/>
                <a:gd name="connsiteX20" fmla="*/ 415636 w 1343891"/>
                <a:gd name="connsiteY20" fmla="*/ 1108364 h 1870364"/>
                <a:gd name="connsiteX21" fmla="*/ 304800 w 1343891"/>
                <a:gd name="connsiteY21" fmla="*/ 1136073 h 1870364"/>
                <a:gd name="connsiteX22" fmla="*/ 249382 w 1343891"/>
                <a:gd name="connsiteY22" fmla="*/ 1316182 h 1870364"/>
                <a:gd name="connsiteX23" fmla="*/ 207818 w 1343891"/>
                <a:gd name="connsiteY23" fmla="*/ 1343891 h 1870364"/>
                <a:gd name="connsiteX24" fmla="*/ 166254 w 1343891"/>
                <a:gd name="connsiteY24" fmla="*/ 1482437 h 1870364"/>
                <a:gd name="connsiteX25" fmla="*/ 138545 w 1343891"/>
                <a:gd name="connsiteY25" fmla="*/ 1524000 h 1870364"/>
                <a:gd name="connsiteX26" fmla="*/ 96982 w 1343891"/>
                <a:gd name="connsiteY26" fmla="*/ 1565564 h 1870364"/>
                <a:gd name="connsiteX27" fmla="*/ 55418 w 1343891"/>
                <a:gd name="connsiteY27" fmla="*/ 1579419 h 1870364"/>
                <a:gd name="connsiteX28" fmla="*/ 13854 w 1343891"/>
                <a:gd name="connsiteY28" fmla="*/ 1662546 h 1870364"/>
                <a:gd name="connsiteX29" fmla="*/ 0 w 1343891"/>
                <a:gd name="connsiteY29" fmla="*/ 1704110 h 1870364"/>
                <a:gd name="connsiteX30" fmla="*/ 27709 w 1343891"/>
                <a:gd name="connsiteY30" fmla="*/ 1856510 h 1870364"/>
                <a:gd name="connsiteX31" fmla="*/ 41563 w 1343891"/>
                <a:gd name="connsiteY31" fmla="*/ 1870364 h 1870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343891" h="1870364">
                  <a:moveTo>
                    <a:pt x="1316182" y="0"/>
                  </a:moveTo>
                  <a:cubicBezTo>
                    <a:pt x="1320800" y="23091"/>
                    <a:pt x="1324928" y="46285"/>
                    <a:pt x="1330036" y="69273"/>
                  </a:cubicBezTo>
                  <a:cubicBezTo>
                    <a:pt x="1334167" y="87861"/>
                    <a:pt x="1343891" y="105650"/>
                    <a:pt x="1343891" y="124691"/>
                  </a:cubicBezTo>
                  <a:cubicBezTo>
                    <a:pt x="1343891" y="171103"/>
                    <a:pt x="1335459" y="217143"/>
                    <a:pt x="1330036" y="263237"/>
                  </a:cubicBezTo>
                  <a:cubicBezTo>
                    <a:pt x="1326108" y="296628"/>
                    <a:pt x="1321147" y="364143"/>
                    <a:pt x="1302327" y="401782"/>
                  </a:cubicBezTo>
                  <a:cubicBezTo>
                    <a:pt x="1294880" y="416675"/>
                    <a:pt x="1281381" y="428130"/>
                    <a:pt x="1274618" y="443346"/>
                  </a:cubicBezTo>
                  <a:cubicBezTo>
                    <a:pt x="1262756" y="470036"/>
                    <a:pt x="1256145" y="498764"/>
                    <a:pt x="1246909" y="526473"/>
                  </a:cubicBezTo>
                  <a:lnTo>
                    <a:pt x="1219200" y="609600"/>
                  </a:lnTo>
                  <a:cubicBezTo>
                    <a:pt x="1214582" y="623455"/>
                    <a:pt x="1213446" y="639013"/>
                    <a:pt x="1205345" y="651164"/>
                  </a:cubicBezTo>
                  <a:lnTo>
                    <a:pt x="1149927" y="734291"/>
                  </a:lnTo>
                  <a:cubicBezTo>
                    <a:pt x="1140691" y="748146"/>
                    <a:pt x="1133992" y="764081"/>
                    <a:pt x="1122218" y="775855"/>
                  </a:cubicBezTo>
                  <a:lnTo>
                    <a:pt x="1080654" y="817419"/>
                  </a:lnTo>
                  <a:cubicBezTo>
                    <a:pt x="1076036" y="831273"/>
                    <a:pt x="1077126" y="848656"/>
                    <a:pt x="1066800" y="858982"/>
                  </a:cubicBezTo>
                  <a:cubicBezTo>
                    <a:pt x="979436" y="946346"/>
                    <a:pt x="1011795" y="893412"/>
                    <a:pt x="942109" y="928255"/>
                  </a:cubicBezTo>
                  <a:cubicBezTo>
                    <a:pt x="927216" y="935702"/>
                    <a:pt x="915761" y="949201"/>
                    <a:pt x="900545" y="955964"/>
                  </a:cubicBezTo>
                  <a:cubicBezTo>
                    <a:pt x="873855" y="967826"/>
                    <a:pt x="845127" y="974437"/>
                    <a:pt x="817418" y="983673"/>
                  </a:cubicBezTo>
                  <a:cubicBezTo>
                    <a:pt x="803563" y="988291"/>
                    <a:pt x="788005" y="989427"/>
                    <a:pt x="775854" y="997528"/>
                  </a:cubicBezTo>
                  <a:cubicBezTo>
                    <a:pt x="762000" y="1006764"/>
                    <a:pt x="750087" y="1019972"/>
                    <a:pt x="734291" y="1025237"/>
                  </a:cubicBezTo>
                  <a:cubicBezTo>
                    <a:pt x="707641" y="1034120"/>
                    <a:pt x="678872" y="1034473"/>
                    <a:pt x="651163" y="1039091"/>
                  </a:cubicBezTo>
                  <a:cubicBezTo>
                    <a:pt x="399962" y="1122825"/>
                    <a:pt x="714172" y="1021907"/>
                    <a:pt x="498763" y="1080655"/>
                  </a:cubicBezTo>
                  <a:cubicBezTo>
                    <a:pt x="470584" y="1088340"/>
                    <a:pt x="443972" y="1101280"/>
                    <a:pt x="415636" y="1108364"/>
                  </a:cubicBezTo>
                  <a:lnTo>
                    <a:pt x="304800" y="1136073"/>
                  </a:lnTo>
                  <a:cubicBezTo>
                    <a:pt x="292199" y="1262078"/>
                    <a:pt x="322411" y="1255325"/>
                    <a:pt x="249382" y="1316182"/>
                  </a:cubicBezTo>
                  <a:cubicBezTo>
                    <a:pt x="236590" y="1326842"/>
                    <a:pt x="221673" y="1334655"/>
                    <a:pt x="207818" y="1343891"/>
                  </a:cubicBezTo>
                  <a:cubicBezTo>
                    <a:pt x="200073" y="1374869"/>
                    <a:pt x="179746" y="1462200"/>
                    <a:pt x="166254" y="1482437"/>
                  </a:cubicBezTo>
                  <a:cubicBezTo>
                    <a:pt x="157018" y="1496291"/>
                    <a:pt x="149205" y="1511208"/>
                    <a:pt x="138545" y="1524000"/>
                  </a:cubicBezTo>
                  <a:cubicBezTo>
                    <a:pt x="126002" y="1539052"/>
                    <a:pt x="113284" y="1554696"/>
                    <a:pt x="96982" y="1565564"/>
                  </a:cubicBezTo>
                  <a:cubicBezTo>
                    <a:pt x="84831" y="1573665"/>
                    <a:pt x="69273" y="1574801"/>
                    <a:pt x="55418" y="1579419"/>
                  </a:cubicBezTo>
                  <a:cubicBezTo>
                    <a:pt x="20590" y="1683898"/>
                    <a:pt x="67573" y="1555105"/>
                    <a:pt x="13854" y="1662546"/>
                  </a:cubicBezTo>
                  <a:cubicBezTo>
                    <a:pt x="7323" y="1675608"/>
                    <a:pt x="4618" y="1690255"/>
                    <a:pt x="0" y="1704110"/>
                  </a:cubicBezTo>
                  <a:cubicBezTo>
                    <a:pt x="4776" y="1742323"/>
                    <a:pt x="6351" y="1813793"/>
                    <a:pt x="27709" y="1856510"/>
                  </a:cubicBezTo>
                  <a:cubicBezTo>
                    <a:pt x="30630" y="1862351"/>
                    <a:pt x="36945" y="1865746"/>
                    <a:pt x="41563" y="1870364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2382982" y="1136073"/>
              <a:ext cx="2189018" cy="1870363"/>
            </a:xfrm>
            <a:custGeom>
              <a:avLst/>
              <a:gdLst>
                <a:gd name="connsiteX0" fmla="*/ 1413163 w 2189018"/>
                <a:gd name="connsiteY0" fmla="*/ 0 h 1870363"/>
                <a:gd name="connsiteX1" fmla="*/ 1302327 w 2189018"/>
                <a:gd name="connsiteY1" fmla="*/ 13854 h 1870363"/>
                <a:gd name="connsiteX2" fmla="*/ 1219200 w 2189018"/>
                <a:gd name="connsiteY2" fmla="*/ 41563 h 1870363"/>
                <a:gd name="connsiteX3" fmla="*/ 748145 w 2189018"/>
                <a:gd name="connsiteY3" fmla="*/ 55418 h 1870363"/>
                <a:gd name="connsiteX4" fmla="*/ 706582 w 2189018"/>
                <a:gd name="connsiteY4" fmla="*/ 83127 h 1870363"/>
                <a:gd name="connsiteX5" fmla="*/ 692727 w 2189018"/>
                <a:gd name="connsiteY5" fmla="*/ 124691 h 1870363"/>
                <a:gd name="connsiteX6" fmla="*/ 665018 w 2189018"/>
                <a:gd name="connsiteY6" fmla="*/ 180109 h 1870363"/>
                <a:gd name="connsiteX7" fmla="*/ 678873 w 2189018"/>
                <a:gd name="connsiteY7" fmla="*/ 318654 h 1870363"/>
                <a:gd name="connsiteX8" fmla="*/ 886691 w 2189018"/>
                <a:gd name="connsiteY8" fmla="*/ 360218 h 1870363"/>
                <a:gd name="connsiteX9" fmla="*/ 1233054 w 2189018"/>
                <a:gd name="connsiteY9" fmla="*/ 346363 h 1870363"/>
                <a:gd name="connsiteX10" fmla="*/ 1357745 w 2189018"/>
                <a:gd name="connsiteY10" fmla="*/ 304800 h 1870363"/>
                <a:gd name="connsiteX11" fmla="*/ 1454727 w 2189018"/>
                <a:gd name="connsiteY11" fmla="*/ 290945 h 1870363"/>
                <a:gd name="connsiteX12" fmla="*/ 2161309 w 2189018"/>
                <a:gd name="connsiteY12" fmla="*/ 346363 h 1870363"/>
                <a:gd name="connsiteX13" fmla="*/ 2175163 w 2189018"/>
                <a:gd name="connsiteY13" fmla="*/ 387927 h 1870363"/>
                <a:gd name="connsiteX14" fmla="*/ 2189018 w 2189018"/>
                <a:gd name="connsiteY14" fmla="*/ 471054 h 1870363"/>
                <a:gd name="connsiteX15" fmla="*/ 2175163 w 2189018"/>
                <a:gd name="connsiteY15" fmla="*/ 665018 h 1870363"/>
                <a:gd name="connsiteX16" fmla="*/ 2133600 w 2189018"/>
                <a:gd name="connsiteY16" fmla="*/ 692727 h 1870363"/>
                <a:gd name="connsiteX17" fmla="*/ 2036618 w 2189018"/>
                <a:gd name="connsiteY17" fmla="*/ 734291 h 1870363"/>
                <a:gd name="connsiteX18" fmla="*/ 1981200 w 2189018"/>
                <a:gd name="connsiteY18" fmla="*/ 803563 h 1870363"/>
                <a:gd name="connsiteX19" fmla="*/ 1884218 w 2189018"/>
                <a:gd name="connsiteY19" fmla="*/ 845127 h 1870363"/>
                <a:gd name="connsiteX20" fmla="*/ 1828800 w 2189018"/>
                <a:gd name="connsiteY20" fmla="*/ 872836 h 1870363"/>
                <a:gd name="connsiteX21" fmla="*/ 1773382 w 2189018"/>
                <a:gd name="connsiteY21" fmla="*/ 886691 h 1870363"/>
                <a:gd name="connsiteX22" fmla="*/ 1731818 w 2189018"/>
                <a:gd name="connsiteY22" fmla="*/ 900545 h 1870363"/>
                <a:gd name="connsiteX23" fmla="*/ 1579418 w 2189018"/>
                <a:gd name="connsiteY23" fmla="*/ 983672 h 1870363"/>
                <a:gd name="connsiteX24" fmla="*/ 1524000 w 2189018"/>
                <a:gd name="connsiteY24" fmla="*/ 1025236 h 1870363"/>
                <a:gd name="connsiteX25" fmla="*/ 1427018 w 2189018"/>
                <a:gd name="connsiteY25" fmla="*/ 1052945 h 1870363"/>
                <a:gd name="connsiteX26" fmla="*/ 1371600 w 2189018"/>
                <a:gd name="connsiteY26" fmla="*/ 1080654 h 1870363"/>
                <a:gd name="connsiteX27" fmla="*/ 1330036 w 2189018"/>
                <a:gd name="connsiteY27" fmla="*/ 1108363 h 1870363"/>
                <a:gd name="connsiteX28" fmla="*/ 1149927 w 2189018"/>
                <a:gd name="connsiteY28" fmla="*/ 1149927 h 1870363"/>
                <a:gd name="connsiteX29" fmla="*/ 1011382 w 2189018"/>
                <a:gd name="connsiteY29" fmla="*/ 1191491 h 1870363"/>
                <a:gd name="connsiteX30" fmla="*/ 595745 w 2189018"/>
                <a:gd name="connsiteY30" fmla="*/ 1233054 h 1870363"/>
                <a:gd name="connsiteX31" fmla="*/ 457200 w 2189018"/>
                <a:gd name="connsiteY31" fmla="*/ 1260763 h 1870363"/>
                <a:gd name="connsiteX32" fmla="*/ 415636 w 2189018"/>
                <a:gd name="connsiteY32" fmla="*/ 1274618 h 1870363"/>
                <a:gd name="connsiteX33" fmla="*/ 27709 w 2189018"/>
                <a:gd name="connsiteY33" fmla="*/ 1302327 h 1870363"/>
                <a:gd name="connsiteX34" fmla="*/ 0 w 2189018"/>
                <a:gd name="connsiteY34" fmla="*/ 1343891 h 1870363"/>
                <a:gd name="connsiteX35" fmla="*/ 69273 w 2189018"/>
                <a:gd name="connsiteY35" fmla="*/ 1413163 h 1870363"/>
                <a:gd name="connsiteX36" fmla="*/ 180109 w 2189018"/>
                <a:gd name="connsiteY36" fmla="*/ 1454727 h 1870363"/>
                <a:gd name="connsiteX37" fmla="*/ 304800 w 2189018"/>
                <a:gd name="connsiteY37" fmla="*/ 1468582 h 1870363"/>
                <a:gd name="connsiteX38" fmla="*/ 401782 w 2189018"/>
                <a:gd name="connsiteY38" fmla="*/ 1482436 h 1870363"/>
                <a:gd name="connsiteX39" fmla="*/ 817418 w 2189018"/>
                <a:gd name="connsiteY39" fmla="*/ 1468582 h 1870363"/>
                <a:gd name="connsiteX40" fmla="*/ 1385454 w 2189018"/>
                <a:gd name="connsiteY40" fmla="*/ 1537854 h 1870363"/>
                <a:gd name="connsiteX41" fmla="*/ 1427018 w 2189018"/>
                <a:gd name="connsiteY41" fmla="*/ 1565563 h 1870363"/>
                <a:gd name="connsiteX42" fmla="*/ 1468582 w 2189018"/>
                <a:gd name="connsiteY42" fmla="*/ 1593272 h 1870363"/>
                <a:gd name="connsiteX43" fmla="*/ 1496291 w 2189018"/>
                <a:gd name="connsiteY43" fmla="*/ 1620982 h 1870363"/>
                <a:gd name="connsiteX44" fmla="*/ 1537854 w 2189018"/>
                <a:gd name="connsiteY44" fmla="*/ 1648691 h 1870363"/>
                <a:gd name="connsiteX45" fmla="*/ 1537854 w 2189018"/>
                <a:gd name="connsiteY45" fmla="*/ 1870363 h 1870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189018" h="1870363">
                  <a:moveTo>
                    <a:pt x="1413163" y="0"/>
                  </a:moveTo>
                  <a:cubicBezTo>
                    <a:pt x="1376218" y="4618"/>
                    <a:pt x="1338733" y="6053"/>
                    <a:pt x="1302327" y="13854"/>
                  </a:cubicBezTo>
                  <a:cubicBezTo>
                    <a:pt x="1273767" y="19974"/>
                    <a:pt x="1248395" y="40704"/>
                    <a:pt x="1219200" y="41563"/>
                  </a:cubicBezTo>
                  <a:lnTo>
                    <a:pt x="748145" y="55418"/>
                  </a:lnTo>
                  <a:cubicBezTo>
                    <a:pt x="734291" y="64654"/>
                    <a:pt x="716984" y="70125"/>
                    <a:pt x="706582" y="83127"/>
                  </a:cubicBezTo>
                  <a:cubicBezTo>
                    <a:pt x="697459" y="94531"/>
                    <a:pt x="698480" y="111268"/>
                    <a:pt x="692727" y="124691"/>
                  </a:cubicBezTo>
                  <a:cubicBezTo>
                    <a:pt x="684591" y="143674"/>
                    <a:pt x="674254" y="161636"/>
                    <a:pt x="665018" y="180109"/>
                  </a:cubicBezTo>
                  <a:cubicBezTo>
                    <a:pt x="669636" y="226291"/>
                    <a:pt x="655487" y="278564"/>
                    <a:pt x="678873" y="318654"/>
                  </a:cubicBezTo>
                  <a:cubicBezTo>
                    <a:pt x="695895" y="347834"/>
                    <a:pt x="884424" y="359966"/>
                    <a:pt x="886691" y="360218"/>
                  </a:cubicBezTo>
                  <a:cubicBezTo>
                    <a:pt x="1002145" y="355600"/>
                    <a:pt x="1117763" y="354049"/>
                    <a:pt x="1233054" y="346363"/>
                  </a:cubicBezTo>
                  <a:cubicBezTo>
                    <a:pt x="1360831" y="337845"/>
                    <a:pt x="1247716" y="334808"/>
                    <a:pt x="1357745" y="304800"/>
                  </a:cubicBezTo>
                  <a:cubicBezTo>
                    <a:pt x="1389250" y="296208"/>
                    <a:pt x="1422400" y="295563"/>
                    <a:pt x="1454727" y="290945"/>
                  </a:cubicBezTo>
                  <a:cubicBezTo>
                    <a:pt x="1624019" y="294400"/>
                    <a:pt x="2046762" y="117266"/>
                    <a:pt x="2161309" y="346363"/>
                  </a:cubicBezTo>
                  <a:cubicBezTo>
                    <a:pt x="2167840" y="359425"/>
                    <a:pt x="2171995" y="373671"/>
                    <a:pt x="2175163" y="387927"/>
                  </a:cubicBezTo>
                  <a:cubicBezTo>
                    <a:pt x="2181257" y="415349"/>
                    <a:pt x="2184400" y="443345"/>
                    <a:pt x="2189018" y="471054"/>
                  </a:cubicBezTo>
                  <a:cubicBezTo>
                    <a:pt x="2184400" y="535709"/>
                    <a:pt x="2190884" y="602134"/>
                    <a:pt x="2175163" y="665018"/>
                  </a:cubicBezTo>
                  <a:cubicBezTo>
                    <a:pt x="2171125" y="681172"/>
                    <a:pt x="2148057" y="684466"/>
                    <a:pt x="2133600" y="692727"/>
                  </a:cubicBezTo>
                  <a:cubicBezTo>
                    <a:pt x="2085665" y="720119"/>
                    <a:pt x="2083247" y="718748"/>
                    <a:pt x="2036618" y="734291"/>
                  </a:cubicBezTo>
                  <a:cubicBezTo>
                    <a:pt x="2018145" y="757382"/>
                    <a:pt x="2003454" y="784091"/>
                    <a:pt x="1981200" y="803563"/>
                  </a:cubicBezTo>
                  <a:cubicBezTo>
                    <a:pt x="1951793" y="829294"/>
                    <a:pt x="1917746" y="830758"/>
                    <a:pt x="1884218" y="845127"/>
                  </a:cubicBezTo>
                  <a:cubicBezTo>
                    <a:pt x="1865235" y="853263"/>
                    <a:pt x="1848138" y="865584"/>
                    <a:pt x="1828800" y="872836"/>
                  </a:cubicBezTo>
                  <a:cubicBezTo>
                    <a:pt x="1810971" y="879522"/>
                    <a:pt x="1791691" y="881460"/>
                    <a:pt x="1773382" y="886691"/>
                  </a:cubicBezTo>
                  <a:cubicBezTo>
                    <a:pt x="1759340" y="890703"/>
                    <a:pt x="1745673" y="895927"/>
                    <a:pt x="1731818" y="900545"/>
                  </a:cubicBezTo>
                  <a:cubicBezTo>
                    <a:pt x="1608598" y="977558"/>
                    <a:pt x="1662314" y="956041"/>
                    <a:pt x="1579418" y="983672"/>
                  </a:cubicBezTo>
                  <a:cubicBezTo>
                    <a:pt x="1560945" y="997527"/>
                    <a:pt x="1544048" y="1013780"/>
                    <a:pt x="1524000" y="1025236"/>
                  </a:cubicBezTo>
                  <a:cubicBezTo>
                    <a:pt x="1508539" y="1034071"/>
                    <a:pt x="1439019" y="1049945"/>
                    <a:pt x="1427018" y="1052945"/>
                  </a:cubicBezTo>
                  <a:cubicBezTo>
                    <a:pt x="1408545" y="1062181"/>
                    <a:pt x="1389532" y="1070407"/>
                    <a:pt x="1371600" y="1080654"/>
                  </a:cubicBezTo>
                  <a:cubicBezTo>
                    <a:pt x="1357143" y="1088915"/>
                    <a:pt x="1345685" y="1102673"/>
                    <a:pt x="1330036" y="1108363"/>
                  </a:cubicBezTo>
                  <a:cubicBezTo>
                    <a:pt x="1289192" y="1123215"/>
                    <a:pt x="1199137" y="1140085"/>
                    <a:pt x="1149927" y="1149927"/>
                  </a:cubicBezTo>
                  <a:cubicBezTo>
                    <a:pt x="1073008" y="1188387"/>
                    <a:pt x="1109951" y="1176706"/>
                    <a:pt x="1011382" y="1191491"/>
                  </a:cubicBezTo>
                  <a:cubicBezTo>
                    <a:pt x="765949" y="1228306"/>
                    <a:pt x="857865" y="1216672"/>
                    <a:pt x="595745" y="1233054"/>
                  </a:cubicBezTo>
                  <a:cubicBezTo>
                    <a:pt x="501845" y="1264355"/>
                    <a:pt x="616396" y="1228924"/>
                    <a:pt x="457200" y="1260763"/>
                  </a:cubicBezTo>
                  <a:cubicBezTo>
                    <a:pt x="442879" y="1263627"/>
                    <a:pt x="430070" y="1272397"/>
                    <a:pt x="415636" y="1274618"/>
                  </a:cubicBezTo>
                  <a:cubicBezTo>
                    <a:pt x="315540" y="1290017"/>
                    <a:pt x="105854" y="1297985"/>
                    <a:pt x="27709" y="1302327"/>
                  </a:cubicBezTo>
                  <a:cubicBezTo>
                    <a:pt x="18473" y="1316182"/>
                    <a:pt x="0" y="1327240"/>
                    <a:pt x="0" y="1343891"/>
                  </a:cubicBezTo>
                  <a:cubicBezTo>
                    <a:pt x="0" y="1402542"/>
                    <a:pt x="32327" y="1399728"/>
                    <a:pt x="69273" y="1413163"/>
                  </a:cubicBezTo>
                  <a:cubicBezTo>
                    <a:pt x="106355" y="1426647"/>
                    <a:pt x="141700" y="1445690"/>
                    <a:pt x="180109" y="1454727"/>
                  </a:cubicBezTo>
                  <a:cubicBezTo>
                    <a:pt x="220817" y="1464305"/>
                    <a:pt x="263303" y="1463395"/>
                    <a:pt x="304800" y="1468582"/>
                  </a:cubicBezTo>
                  <a:cubicBezTo>
                    <a:pt x="337203" y="1472632"/>
                    <a:pt x="369455" y="1477818"/>
                    <a:pt x="401782" y="1482436"/>
                  </a:cubicBezTo>
                  <a:cubicBezTo>
                    <a:pt x="540327" y="1477818"/>
                    <a:pt x="678796" y="1468582"/>
                    <a:pt x="817418" y="1468582"/>
                  </a:cubicBezTo>
                  <a:cubicBezTo>
                    <a:pt x="1313412" y="1468582"/>
                    <a:pt x="1172355" y="1395789"/>
                    <a:pt x="1385454" y="1537854"/>
                  </a:cubicBezTo>
                  <a:lnTo>
                    <a:pt x="1427018" y="1565563"/>
                  </a:lnTo>
                  <a:cubicBezTo>
                    <a:pt x="1440873" y="1574799"/>
                    <a:pt x="1456808" y="1581498"/>
                    <a:pt x="1468582" y="1593272"/>
                  </a:cubicBezTo>
                  <a:cubicBezTo>
                    <a:pt x="1477818" y="1602509"/>
                    <a:pt x="1486091" y="1612822"/>
                    <a:pt x="1496291" y="1620982"/>
                  </a:cubicBezTo>
                  <a:cubicBezTo>
                    <a:pt x="1509293" y="1631384"/>
                    <a:pt x="1535117" y="1632267"/>
                    <a:pt x="1537854" y="1648691"/>
                  </a:cubicBezTo>
                  <a:cubicBezTo>
                    <a:pt x="1550001" y="1721576"/>
                    <a:pt x="1537854" y="1796472"/>
                    <a:pt x="1537854" y="187036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>
              <a:off x="4932218" y="1122218"/>
              <a:ext cx="3158837" cy="1856509"/>
            </a:xfrm>
            <a:custGeom>
              <a:avLst/>
              <a:gdLst>
                <a:gd name="connsiteX0" fmla="*/ 581891 w 3158837"/>
                <a:gd name="connsiteY0" fmla="*/ 0 h 1856509"/>
                <a:gd name="connsiteX1" fmla="*/ 568037 w 3158837"/>
                <a:gd name="connsiteY1" fmla="*/ 83127 h 1856509"/>
                <a:gd name="connsiteX2" fmla="*/ 554182 w 3158837"/>
                <a:gd name="connsiteY2" fmla="*/ 124691 h 1856509"/>
                <a:gd name="connsiteX3" fmla="*/ 484909 w 3158837"/>
                <a:gd name="connsiteY3" fmla="*/ 207818 h 1856509"/>
                <a:gd name="connsiteX4" fmla="*/ 429491 w 3158837"/>
                <a:gd name="connsiteY4" fmla="*/ 249382 h 1856509"/>
                <a:gd name="connsiteX5" fmla="*/ 346364 w 3158837"/>
                <a:gd name="connsiteY5" fmla="*/ 304800 h 1856509"/>
                <a:gd name="connsiteX6" fmla="*/ 263237 w 3158837"/>
                <a:gd name="connsiteY6" fmla="*/ 374073 h 1856509"/>
                <a:gd name="connsiteX7" fmla="*/ 235527 w 3158837"/>
                <a:gd name="connsiteY7" fmla="*/ 401782 h 1856509"/>
                <a:gd name="connsiteX8" fmla="*/ 193964 w 3158837"/>
                <a:gd name="connsiteY8" fmla="*/ 415637 h 1856509"/>
                <a:gd name="connsiteX9" fmla="*/ 152400 w 3158837"/>
                <a:gd name="connsiteY9" fmla="*/ 443346 h 1856509"/>
                <a:gd name="connsiteX10" fmla="*/ 138546 w 3158837"/>
                <a:gd name="connsiteY10" fmla="*/ 484909 h 1856509"/>
                <a:gd name="connsiteX11" fmla="*/ 69273 w 3158837"/>
                <a:gd name="connsiteY11" fmla="*/ 581891 h 1856509"/>
                <a:gd name="connsiteX12" fmla="*/ 0 w 3158837"/>
                <a:gd name="connsiteY12" fmla="*/ 665018 h 1856509"/>
                <a:gd name="connsiteX13" fmla="*/ 13855 w 3158837"/>
                <a:gd name="connsiteY13" fmla="*/ 720437 h 1856509"/>
                <a:gd name="connsiteX14" fmla="*/ 83127 w 3158837"/>
                <a:gd name="connsiteY14" fmla="*/ 734291 h 1856509"/>
                <a:gd name="connsiteX15" fmla="*/ 138546 w 3158837"/>
                <a:gd name="connsiteY15" fmla="*/ 748146 h 1856509"/>
                <a:gd name="connsiteX16" fmla="*/ 235527 w 3158837"/>
                <a:gd name="connsiteY16" fmla="*/ 789709 h 1856509"/>
                <a:gd name="connsiteX17" fmla="*/ 263237 w 3158837"/>
                <a:gd name="connsiteY17" fmla="*/ 817418 h 1856509"/>
                <a:gd name="connsiteX18" fmla="*/ 304800 w 3158837"/>
                <a:gd name="connsiteY18" fmla="*/ 845127 h 1856509"/>
                <a:gd name="connsiteX19" fmla="*/ 526473 w 3158837"/>
                <a:gd name="connsiteY19" fmla="*/ 831273 h 1856509"/>
                <a:gd name="connsiteX20" fmla="*/ 581891 w 3158837"/>
                <a:gd name="connsiteY20" fmla="*/ 789709 h 1856509"/>
                <a:gd name="connsiteX21" fmla="*/ 637309 w 3158837"/>
                <a:gd name="connsiteY21" fmla="*/ 775855 h 1856509"/>
                <a:gd name="connsiteX22" fmla="*/ 692727 w 3158837"/>
                <a:gd name="connsiteY22" fmla="*/ 720437 h 1856509"/>
                <a:gd name="connsiteX23" fmla="*/ 734291 w 3158837"/>
                <a:gd name="connsiteY23" fmla="*/ 665018 h 1856509"/>
                <a:gd name="connsiteX24" fmla="*/ 789709 w 3158837"/>
                <a:gd name="connsiteY24" fmla="*/ 651164 h 1856509"/>
                <a:gd name="connsiteX25" fmla="*/ 914400 w 3158837"/>
                <a:gd name="connsiteY25" fmla="*/ 581891 h 1856509"/>
                <a:gd name="connsiteX26" fmla="*/ 955964 w 3158837"/>
                <a:gd name="connsiteY26" fmla="*/ 568037 h 1856509"/>
                <a:gd name="connsiteX27" fmla="*/ 1025237 w 3158837"/>
                <a:gd name="connsiteY27" fmla="*/ 512618 h 1856509"/>
                <a:gd name="connsiteX28" fmla="*/ 1052946 w 3158837"/>
                <a:gd name="connsiteY28" fmla="*/ 471055 h 1856509"/>
                <a:gd name="connsiteX29" fmla="*/ 1108364 w 3158837"/>
                <a:gd name="connsiteY29" fmla="*/ 457200 h 1856509"/>
                <a:gd name="connsiteX30" fmla="*/ 1246909 w 3158837"/>
                <a:gd name="connsiteY30" fmla="*/ 415637 h 1856509"/>
                <a:gd name="connsiteX31" fmla="*/ 2189018 w 3158837"/>
                <a:gd name="connsiteY31" fmla="*/ 429491 h 1856509"/>
                <a:gd name="connsiteX32" fmla="*/ 2272146 w 3158837"/>
                <a:gd name="connsiteY32" fmla="*/ 484909 h 1856509"/>
                <a:gd name="connsiteX33" fmla="*/ 2313709 w 3158837"/>
                <a:gd name="connsiteY33" fmla="*/ 609600 h 1856509"/>
                <a:gd name="connsiteX34" fmla="*/ 2327564 w 3158837"/>
                <a:gd name="connsiteY34" fmla="*/ 651164 h 1856509"/>
                <a:gd name="connsiteX35" fmla="*/ 2341418 w 3158837"/>
                <a:gd name="connsiteY35" fmla="*/ 775855 h 1856509"/>
                <a:gd name="connsiteX36" fmla="*/ 2355273 w 3158837"/>
                <a:gd name="connsiteY36" fmla="*/ 831273 h 1856509"/>
                <a:gd name="connsiteX37" fmla="*/ 2424546 w 3158837"/>
                <a:gd name="connsiteY37" fmla="*/ 1025237 h 1856509"/>
                <a:gd name="connsiteX38" fmla="*/ 2493818 w 3158837"/>
                <a:gd name="connsiteY38" fmla="*/ 1163782 h 1856509"/>
                <a:gd name="connsiteX39" fmla="*/ 2576946 w 3158837"/>
                <a:gd name="connsiteY39" fmla="*/ 1205346 h 1856509"/>
                <a:gd name="connsiteX40" fmla="*/ 2687782 w 3158837"/>
                <a:gd name="connsiteY40" fmla="*/ 1302327 h 1856509"/>
                <a:gd name="connsiteX41" fmla="*/ 2715491 w 3158837"/>
                <a:gd name="connsiteY41" fmla="*/ 1330037 h 1856509"/>
                <a:gd name="connsiteX42" fmla="*/ 2784764 w 3158837"/>
                <a:gd name="connsiteY42" fmla="*/ 1343891 h 1856509"/>
                <a:gd name="connsiteX43" fmla="*/ 2937164 w 3158837"/>
                <a:gd name="connsiteY43" fmla="*/ 1454727 h 1856509"/>
                <a:gd name="connsiteX44" fmla="*/ 3020291 w 3158837"/>
                <a:gd name="connsiteY44" fmla="*/ 1524000 h 1856509"/>
                <a:gd name="connsiteX45" fmla="*/ 3061855 w 3158837"/>
                <a:gd name="connsiteY45" fmla="*/ 1551709 h 1856509"/>
                <a:gd name="connsiteX46" fmla="*/ 3089564 w 3158837"/>
                <a:gd name="connsiteY46" fmla="*/ 1607127 h 1856509"/>
                <a:gd name="connsiteX47" fmla="*/ 3131127 w 3158837"/>
                <a:gd name="connsiteY47" fmla="*/ 1745673 h 1856509"/>
                <a:gd name="connsiteX48" fmla="*/ 3158837 w 3158837"/>
                <a:gd name="connsiteY48" fmla="*/ 1856509 h 1856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3158837" h="1856509">
                  <a:moveTo>
                    <a:pt x="581891" y="0"/>
                  </a:moveTo>
                  <a:cubicBezTo>
                    <a:pt x="577273" y="27709"/>
                    <a:pt x="574131" y="55705"/>
                    <a:pt x="568037" y="83127"/>
                  </a:cubicBezTo>
                  <a:cubicBezTo>
                    <a:pt x="564869" y="97383"/>
                    <a:pt x="560713" y="111629"/>
                    <a:pt x="554182" y="124691"/>
                  </a:cubicBezTo>
                  <a:cubicBezTo>
                    <a:pt x="538147" y="156761"/>
                    <a:pt x="511722" y="184835"/>
                    <a:pt x="484909" y="207818"/>
                  </a:cubicBezTo>
                  <a:cubicBezTo>
                    <a:pt x="467377" y="222845"/>
                    <a:pt x="448408" y="236140"/>
                    <a:pt x="429491" y="249382"/>
                  </a:cubicBezTo>
                  <a:cubicBezTo>
                    <a:pt x="402209" y="268480"/>
                    <a:pt x="366345" y="278158"/>
                    <a:pt x="346364" y="304800"/>
                  </a:cubicBezTo>
                  <a:cubicBezTo>
                    <a:pt x="296038" y="371901"/>
                    <a:pt x="326706" y="352916"/>
                    <a:pt x="263237" y="374073"/>
                  </a:cubicBezTo>
                  <a:cubicBezTo>
                    <a:pt x="254000" y="383309"/>
                    <a:pt x="246728" y="395061"/>
                    <a:pt x="235527" y="401782"/>
                  </a:cubicBezTo>
                  <a:cubicBezTo>
                    <a:pt x="223004" y="409296"/>
                    <a:pt x="207026" y="409106"/>
                    <a:pt x="193964" y="415637"/>
                  </a:cubicBezTo>
                  <a:cubicBezTo>
                    <a:pt x="179071" y="423084"/>
                    <a:pt x="166255" y="434110"/>
                    <a:pt x="152400" y="443346"/>
                  </a:cubicBezTo>
                  <a:cubicBezTo>
                    <a:pt x="147782" y="457200"/>
                    <a:pt x="145077" y="471847"/>
                    <a:pt x="138546" y="484909"/>
                  </a:cubicBezTo>
                  <a:cubicBezTo>
                    <a:pt x="127661" y="506680"/>
                    <a:pt x="79736" y="567243"/>
                    <a:pt x="69273" y="581891"/>
                  </a:cubicBezTo>
                  <a:cubicBezTo>
                    <a:pt x="21050" y="649403"/>
                    <a:pt x="64688" y="600331"/>
                    <a:pt x="0" y="665018"/>
                  </a:cubicBezTo>
                  <a:cubicBezTo>
                    <a:pt x="4618" y="683491"/>
                    <a:pt x="-773" y="708247"/>
                    <a:pt x="13855" y="720437"/>
                  </a:cubicBezTo>
                  <a:cubicBezTo>
                    <a:pt x="31945" y="735512"/>
                    <a:pt x="60140" y="729183"/>
                    <a:pt x="83127" y="734291"/>
                  </a:cubicBezTo>
                  <a:cubicBezTo>
                    <a:pt x="101715" y="738422"/>
                    <a:pt x="120237" y="742915"/>
                    <a:pt x="138546" y="748146"/>
                  </a:cubicBezTo>
                  <a:cubicBezTo>
                    <a:pt x="170875" y="757383"/>
                    <a:pt x="207816" y="771235"/>
                    <a:pt x="235527" y="789709"/>
                  </a:cubicBezTo>
                  <a:cubicBezTo>
                    <a:pt x="246396" y="796955"/>
                    <a:pt x="253037" y="809258"/>
                    <a:pt x="263237" y="817418"/>
                  </a:cubicBezTo>
                  <a:cubicBezTo>
                    <a:pt x="276239" y="827820"/>
                    <a:pt x="290946" y="835891"/>
                    <a:pt x="304800" y="845127"/>
                  </a:cubicBezTo>
                  <a:cubicBezTo>
                    <a:pt x="378691" y="840509"/>
                    <a:pt x="453876" y="845792"/>
                    <a:pt x="526473" y="831273"/>
                  </a:cubicBezTo>
                  <a:cubicBezTo>
                    <a:pt x="549116" y="826745"/>
                    <a:pt x="561238" y="800036"/>
                    <a:pt x="581891" y="789709"/>
                  </a:cubicBezTo>
                  <a:cubicBezTo>
                    <a:pt x="598922" y="781194"/>
                    <a:pt x="618836" y="780473"/>
                    <a:pt x="637309" y="775855"/>
                  </a:cubicBezTo>
                  <a:cubicBezTo>
                    <a:pt x="655782" y="757382"/>
                    <a:pt x="675524" y="740098"/>
                    <a:pt x="692727" y="720437"/>
                  </a:cubicBezTo>
                  <a:cubicBezTo>
                    <a:pt x="707933" y="703059"/>
                    <a:pt x="715501" y="678440"/>
                    <a:pt x="734291" y="665018"/>
                  </a:cubicBezTo>
                  <a:cubicBezTo>
                    <a:pt x="749785" y="653951"/>
                    <a:pt x="771236" y="655782"/>
                    <a:pt x="789709" y="651164"/>
                  </a:cubicBezTo>
                  <a:cubicBezTo>
                    <a:pt x="833498" y="624891"/>
                    <a:pt x="868024" y="601766"/>
                    <a:pt x="914400" y="581891"/>
                  </a:cubicBezTo>
                  <a:cubicBezTo>
                    <a:pt x="927823" y="576138"/>
                    <a:pt x="942109" y="572655"/>
                    <a:pt x="955964" y="568037"/>
                  </a:cubicBezTo>
                  <a:cubicBezTo>
                    <a:pt x="986822" y="547464"/>
                    <a:pt x="1002677" y="540818"/>
                    <a:pt x="1025237" y="512618"/>
                  </a:cubicBezTo>
                  <a:cubicBezTo>
                    <a:pt x="1035639" y="499616"/>
                    <a:pt x="1039092" y="480291"/>
                    <a:pt x="1052946" y="471055"/>
                  </a:cubicBezTo>
                  <a:cubicBezTo>
                    <a:pt x="1068789" y="460493"/>
                    <a:pt x="1090300" y="463221"/>
                    <a:pt x="1108364" y="457200"/>
                  </a:cubicBezTo>
                  <a:cubicBezTo>
                    <a:pt x="1245062" y="411634"/>
                    <a:pt x="1110110" y="442996"/>
                    <a:pt x="1246909" y="415637"/>
                  </a:cubicBezTo>
                  <a:lnTo>
                    <a:pt x="2189018" y="429491"/>
                  </a:lnTo>
                  <a:cubicBezTo>
                    <a:pt x="2249787" y="431179"/>
                    <a:pt x="2243322" y="441673"/>
                    <a:pt x="2272146" y="484909"/>
                  </a:cubicBezTo>
                  <a:lnTo>
                    <a:pt x="2313709" y="609600"/>
                  </a:lnTo>
                  <a:lnTo>
                    <a:pt x="2327564" y="651164"/>
                  </a:lnTo>
                  <a:cubicBezTo>
                    <a:pt x="2332182" y="692728"/>
                    <a:pt x="2335059" y="734522"/>
                    <a:pt x="2341418" y="775855"/>
                  </a:cubicBezTo>
                  <a:cubicBezTo>
                    <a:pt x="2344313" y="794675"/>
                    <a:pt x="2349801" y="813035"/>
                    <a:pt x="2355273" y="831273"/>
                  </a:cubicBezTo>
                  <a:cubicBezTo>
                    <a:pt x="2393639" y="959157"/>
                    <a:pt x="2375186" y="877157"/>
                    <a:pt x="2424546" y="1025237"/>
                  </a:cubicBezTo>
                  <a:cubicBezTo>
                    <a:pt x="2438197" y="1066190"/>
                    <a:pt x="2442319" y="1146615"/>
                    <a:pt x="2493818" y="1163782"/>
                  </a:cubicBezTo>
                  <a:cubicBezTo>
                    <a:pt x="2551179" y="1182903"/>
                    <a:pt x="2523231" y="1169536"/>
                    <a:pt x="2576946" y="1205346"/>
                  </a:cubicBezTo>
                  <a:cubicBezTo>
                    <a:pt x="2648768" y="1301110"/>
                    <a:pt x="2582263" y="1226956"/>
                    <a:pt x="2687782" y="1302327"/>
                  </a:cubicBezTo>
                  <a:cubicBezTo>
                    <a:pt x="2698411" y="1309919"/>
                    <a:pt x="2703485" y="1324891"/>
                    <a:pt x="2715491" y="1330037"/>
                  </a:cubicBezTo>
                  <a:cubicBezTo>
                    <a:pt x="2737135" y="1339313"/>
                    <a:pt x="2761673" y="1339273"/>
                    <a:pt x="2784764" y="1343891"/>
                  </a:cubicBezTo>
                  <a:cubicBezTo>
                    <a:pt x="2869491" y="1456862"/>
                    <a:pt x="2772793" y="1345141"/>
                    <a:pt x="2937164" y="1454727"/>
                  </a:cubicBezTo>
                  <a:cubicBezTo>
                    <a:pt x="3040369" y="1523534"/>
                    <a:pt x="2913602" y="1435094"/>
                    <a:pt x="3020291" y="1524000"/>
                  </a:cubicBezTo>
                  <a:cubicBezTo>
                    <a:pt x="3033083" y="1534660"/>
                    <a:pt x="3048000" y="1542473"/>
                    <a:pt x="3061855" y="1551709"/>
                  </a:cubicBezTo>
                  <a:cubicBezTo>
                    <a:pt x="3071091" y="1570182"/>
                    <a:pt x="3081894" y="1587951"/>
                    <a:pt x="3089564" y="1607127"/>
                  </a:cubicBezTo>
                  <a:cubicBezTo>
                    <a:pt x="3103703" y="1642474"/>
                    <a:pt x="3122961" y="1704844"/>
                    <a:pt x="3131127" y="1745673"/>
                  </a:cubicBezTo>
                  <a:cubicBezTo>
                    <a:pt x="3151863" y="1849352"/>
                    <a:pt x="3130514" y="1799864"/>
                    <a:pt x="3158837" y="1856509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6566986" y="1108364"/>
              <a:ext cx="1926344" cy="1939636"/>
            </a:xfrm>
            <a:custGeom>
              <a:avLst/>
              <a:gdLst>
                <a:gd name="connsiteX0" fmla="*/ 1925850 w 1926344"/>
                <a:gd name="connsiteY0" fmla="*/ 0 h 1939636"/>
                <a:gd name="connsiteX1" fmla="*/ 1898141 w 1926344"/>
                <a:gd name="connsiteY1" fmla="*/ 277091 h 1939636"/>
                <a:gd name="connsiteX2" fmla="*/ 1870432 w 1926344"/>
                <a:gd name="connsiteY2" fmla="*/ 318654 h 1939636"/>
                <a:gd name="connsiteX3" fmla="*/ 1815014 w 1926344"/>
                <a:gd name="connsiteY3" fmla="*/ 387927 h 1939636"/>
                <a:gd name="connsiteX4" fmla="*/ 1773450 w 1926344"/>
                <a:gd name="connsiteY4" fmla="*/ 401781 h 1939636"/>
                <a:gd name="connsiteX5" fmla="*/ 1704178 w 1926344"/>
                <a:gd name="connsiteY5" fmla="*/ 457200 h 1939636"/>
                <a:gd name="connsiteX6" fmla="*/ 1634905 w 1926344"/>
                <a:gd name="connsiteY6" fmla="*/ 498763 h 1939636"/>
                <a:gd name="connsiteX7" fmla="*/ 1565632 w 1926344"/>
                <a:gd name="connsiteY7" fmla="*/ 512618 h 1939636"/>
                <a:gd name="connsiteX8" fmla="*/ 1524069 w 1926344"/>
                <a:gd name="connsiteY8" fmla="*/ 526472 h 1939636"/>
                <a:gd name="connsiteX9" fmla="*/ 1468650 w 1926344"/>
                <a:gd name="connsiteY9" fmla="*/ 540327 h 1939636"/>
                <a:gd name="connsiteX10" fmla="*/ 1427087 w 1926344"/>
                <a:gd name="connsiteY10" fmla="*/ 554181 h 1939636"/>
                <a:gd name="connsiteX11" fmla="*/ 1357814 w 1926344"/>
                <a:gd name="connsiteY11" fmla="*/ 568036 h 1939636"/>
                <a:gd name="connsiteX12" fmla="*/ 1316250 w 1926344"/>
                <a:gd name="connsiteY12" fmla="*/ 581891 h 1939636"/>
                <a:gd name="connsiteX13" fmla="*/ 651232 w 1926344"/>
                <a:gd name="connsiteY13" fmla="*/ 595745 h 1939636"/>
                <a:gd name="connsiteX14" fmla="*/ 581959 w 1926344"/>
                <a:gd name="connsiteY14" fmla="*/ 637309 h 1939636"/>
                <a:gd name="connsiteX15" fmla="*/ 540396 w 1926344"/>
                <a:gd name="connsiteY15" fmla="*/ 651163 h 1939636"/>
                <a:gd name="connsiteX16" fmla="*/ 526541 w 1926344"/>
                <a:gd name="connsiteY16" fmla="*/ 692727 h 1939636"/>
                <a:gd name="connsiteX17" fmla="*/ 471123 w 1926344"/>
                <a:gd name="connsiteY17" fmla="*/ 775854 h 1939636"/>
                <a:gd name="connsiteX18" fmla="*/ 429559 w 1926344"/>
                <a:gd name="connsiteY18" fmla="*/ 858981 h 1939636"/>
                <a:gd name="connsiteX19" fmla="*/ 415705 w 1926344"/>
                <a:gd name="connsiteY19" fmla="*/ 900545 h 1939636"/>
                <a:gd name="connsiteX20" fmla="*/ 374141 w 1926344"/>
                <a:gd name="connsiteY20" fmla="*/ 928254 h 1939636"/>
                <a:gd name="connsiteX21" fmla="*/ 332578 w 1926344"/>
                <a:gd name="connsiteY21" fmla="*/ 969818 h 1939636"/>
                <a:gd name="connsiteX22" fmla="*/ 291014 w 1926344"/>
                <a:gd name="connsiteY22" fmla="*/ 983672 h 1939636"/>
                <a:gd name="connsiteX23" fmla="*/ 180178 w 1926344"/>
                <a:gd name="connsiteY23" fmla="*/ 1011381 h 1939636"/>
                <a:gd name="connsiteX24" fmla="*/ 152469 w 1926344"/>
                <a:gd name="connsiteY24" fmla="*/ 1039091 h 1939636"/>
                <a:gd name="connsiteX25" fmla="*/ 110905 w 1926344"/>
                <a:gd name="connsiteY25" fmla="*/ 1052945 h 1939636"/>
                <a:gd name="connsiteX26" fmla="*/ 55487 w 1926344"/>
                <a:gd name="connsiteY26" fmla="*/ 1080654 h 1939636"/>
                <a:gd name="connsiteX27" fmla="*/ 41632 w 1926344"/>
                <a:gd name="connsiteY27" fmla="*/ 1136072 h 1939636"/>
                <a:gd name="connsiteX28" fmla="*/ 13923 w 1926344"/>
                <a:gd name="connsiteY28" fmla="*/ 1219200 h 1939636"/>
                <a:gd name="connsiteX29" fmla="*/ 69 w 1926344"/>
                <a:gd name="connsiteY29" fmla="*/ 1939636 h 1939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926344" h="1939636">
                  <a:moveTo>
                    <a:pt x="1925850" y="0"/>
                  </a:moveTo>
                  <a:cubicBezTo>
                    <a:pt x="1925040" y="13775"/>
                    <a:pt x="1934285" y="204804"/>
                    <a:pt x="1898141" y="277091"/>
                  </a:cubicBezTo>
                  <a:cubicBezTo>
                    <a:pt x="1890694" y="291984"/>
                    <a:pt x="1880423" y="305333"/>
                    <a:pt x="1870432" y="318654"/>
                  </a:cubicBezTo>
                  <a:cubicBezTo>
                    <a:pt x="1852690" y="342311"/>
                    <a:pt x="1837466" y="368683"/>
                    <a:pt x="1815014" y="387927"/>
                  </a:cubicBezTo>
                  <a:cubicBezTo>
                    <a:pt x="1803926" y="397431"/>
                    <a:pt x="1787305" y="397163"/>
                    <a:pt x="1773450" y="401781"/>
                  </a:cubicBezTo>
                  <a:cubicBezTo>
                    <a:pt x="1749515" y="473591"/>
                    <a:pt x="1779058" y="423920"/>
                    <a:pt x="1704178" y="457200"/>
                  </a:cubicBezTo>
                  <a:cubicBezTo>
                    <a:pt x="1679571" y="468137"/>
                    <a:pt x="1659907" y="488762"/>
                    <a:pt x="1634905" y="498763"/>
                  </a:cubicBezTo>
                  <a:cubicBezTo>
                    <a:pt x="1613041" y="507509"/>
                    <a:pt x="1588477" y="506907"/>
                    <a:pt x="1565632" y="512618"/>
                  </a:cubicBezTo>
                  <a:cubicBezTo>
                    <a:pt x="1551464" y="516160"/>
                    <a:pt x="1538111" y="522460"/>
                    <a:pt x="1524069" y="526472"/>
                  </a:cubicBezTo>
                  <a:cubicBezTo>
                    <a:pt x="1505760" y="531703"/>
                    <a:pt x="1486959" y="535096"/>
                    <a:pt x="1468650" y="540327"/>
                  </a:cubicBezTo>
                  <a:cubicBezTo>
                    <a:pt x="1454608" y="544339"/>
                    <a:pt x="1441255" y="550639"/>
                    <a:pt x="1427087" y="554181"/>
                  </a:cubicBezTo>
                  <a:cubicBezTo>
                    <a:pt x="1404242" y="559892"/>
                    <a:pt x="1380659" y="562325"/>
                    <a:pt x="1357814" y="568036"/>
                  </a:cubicBezTo>
                  <a:cubicBezTo>
                    <a:pt x="1343646" y="571578"/>
                    <a:pt x="1330843" y="581319"/>
                    <a:pt x="1316250" y="581891"/>
                  </a:cubicBezTo>
                  <a:cubicBezTo>
                    <a:pt x="1094700" y="590579"/>
                    <a:pt x="872905" y="591127"/>
                    <a:pt x="651232" y="595745"/>
                  </a:cubicBezTo>
                  <a:cubicBezTo>
                    <a:pt x="533487" y="634995"/>
                    <a:pt x="677053" y="580254"/>
                    <a:pt x="581959" y="637309"/>
                  </a:cubicBezTo>
                  <a:cubicBezTo>
                    <a:pt x="569436" y="644822"/>
                    <a:pt x="554250" y="646545"/>
                    <a:pt x="540396" y="651163"/>
                  </a:cubicBezTo>
                  <a:cubicBezTo>
                    <a:pt x="535778" y="665018"/>
                    <a:pt x="533633" y="679961"/>
                    <a:pt x="526541" y="692727"/>
                  </a:cubicBezTo>
                  <a:cubicBezTo>
                    <a:pt x="510368" y="721838"/>
                    <a:pt x="471123" y="775854"/>
                    <a:pt x="471123" y="775854"/>
                  </a:cubicBezTo>
                  <a:cubicBezTo>
                    <a:pt x="436953" y="912540"/>
                    <a:pt x="482497" y="770751"/>
                    <a:pt x="429559" y="858981"/>
                  </a:cubicBezTo>
                  <a:cubicBezTo>
                    <a:pt x="422045" y="871504"/>
                    <a:pt x="424828" y="889141"/>
                    <a:pt x="415705" y="900545"/>
                  </a:cubicBezTo>
                  <a:cubicBezTo>
                    <a:pt x="405303" y="913547"/>
                    <a:pt x="386933" y="917594"/>
                    <a:pt x="374141" y="928254"/>
                  </a:cubicBezTo>
                  <a:cubicBezTo>
                    <a:pt x="359089" y="940797"/>
                    <a:pt x="348881" y="958950"/>
                    <a:pt x="332578" y="969818"/>
                  </a:cubicBezTo>
                  <a:cubicBezTo>
                    <a:pt x="320427" y="977919"/>
                    <a:pt x="305103" y="979829"/>
                    <a:pt x="291014" y="983672"/>
                  </a:cubicBezTo>
                  <a:cubicBezTo>
                    <a:pt x="254273" y="993692"/>
                    <a:pt x="180178" y="1011381"/>
                    <a:pt x="180178" y="1011381"/>
                  </a:cubicBezTo>
                  <a:cubicBezTo>
                    <a:pt x="170942" y="1020618"/>
                    <a:pt x="163670" y="1032370"/>
                    <a:pt x="152469" y="1039091"/>
                  </a:cubicBezTo>
                  <a:cubicBezTo>
                    <a:pt x="139946" y="1046605"/>
                    <a:pt x="124328" y="1047192"/>
                    <a:pt x="110905" y="1052945"/>
                  </a:cubicBezTo>
                  <a:cubicBezTo>
                    <a:pt x="91922" y="1061081"/>
                    <a:pt x="73960" y="1071418"/>
                    <a:pt x="55487" y="1080654"/>
                  </a:cubicBezTo>
                  <a:cubicBezTo>
                    <a:pt x="50869" y="1099127"/>
                    <a:pt x="47103" y="1117834"/>
                    <a:pt x="41632" y="1136072"/>
                  </a:cubicBezTo>
                  <a:cubicBezTo>
                    <a:pt x="33239" y="1164048"/>
                    <a:pt x="13923" y="1219200"/>
                    <a:pt x="13923" y="1219200"/>
                  </a:cubicBezTo>
                  <a:cubicBezTo>
                    <a:pt x="-1802" y="1801065"/>
                    <a:pt x="69" y="1560883"/>
                    <a:pt x="69" y="1939636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>
              <a:off x="2466109" y="1108364"/>
              <a:ext cx="4461164" cy="1967345"/>
            </a:xfrm>
            <a:custGeom>
              <a:avLst/>
              <a:gdLst>
                <a:gd name="connsiteX0" fmla="*/ 4461164 w 4461164"/>
                <a:gd name="connsiteY0" fmla="*/ 0 h 1967345"/>
                <a:gd name="connsiteX1" fmla="*/ 4447309 w 4461164"/>
                <a:gd name="connsiteY1" fmla="*/ 69272 h 1967345"/>
                <a:gd name="connsiteX2" fmla="*/ 4405746 w 4461164"/>
                <a:gd name="connsiteY2" fmla="*/ 83127 h 1967345"/>
                <a:gd name="connsiteX3" fmla="*/ 4308764 w 4461164"/>
                <a:gd name="connsiteY3" fmla="*/ 96981 h 1967345"/>
                <a:gd name="connsiteX4" fmla="*/ 4267200 w 4461164"/>
                <a:gd name="connsiteY4" fmla="*/ 124691 h 1967345"/>
                <a:gd name="connsiteX5" fmla="*/ 3810000 w 4461164"/>
                <a:gd name="connsiteY5" fmla="*/ 124691 h 1967345"/>
                <a:gd name="connsiteX6" fmla="*/ 3643746 w 4461164"/>
                <a:gd name="connsiteY6" fmla="*/ 166254 h 1967345"/>
                <a:gd name="connsiteX7" fmla="*/ 3629891 w 4461164"/>
                <a:gd name="connsiteY7" fmla="*/ 207818 h 1967345"/>
                <a:gd name="connsiteX8" fmla="*/ 3588327 w 4461164"/>
                <a:gd name="connsiteY8" fmla="*/ 221672 h 1967345"/>
                <a:gd name="connsiteX9" fmla="*/ 3477491 w 4461164"/>
                <a:gd name="connsiteY9" fmla="*/ 235527 h 1967345"/>
                <a:gd name="connsiteX10" fmla="*/ 3435927 w 4461164"/>
                <a:gd name="connsiteY10" fmla="*/ 263236 h 1967345"/>
                <a:gd name="connsiteX11" fmla="*/ 3255818 w 4461164"/>
                <a:gd name="connsiteY11" fmla="*/ 277091 h 1967345"/>
                <a:gd name="connsiteX12" fmla="*/ 3200400 w 4461164"/>
                <a:gd name="connsiteY12" fmla="*/ 290945 h 1967345"/>
                <a:gd name="connsiteX13" fmla="*/ 3117273 w 4461164"/>
                <a:gd name="connsiteY13" fmla="*/ 360218 h 1967345"/>
                <a:gd name="connsiteX14" fmla="*/ 3048000 w 4461164"/>
                <a:gd name="connsiteY14" fmla="*/ 443345 h 1967345"/>
                <a:gd name="connsiteX15" fmla="*/ 3006436 w 4461164"/>
                <a:gd name="connsiteY15" fmla="*/ 471054 h 1967345"/>
                <a:gd name="connsiteX16" fmla="*/ 2978727 w 4461164"/>
                <a:gd name="connsiteY16" fmla="*/ 512618 h 1967345"/>
                <a:gd name="connsiteX17" fmla="*/ 2937164 w 4461164"/>
                <a:gd name="connsiteY17" fmla="*/ 526472 h 1967345"/>
                <a:gd name="connsiteX18" fmla="*/ 2854036 w 4461164"/>
                <a:gd name="connsiteY18" fmla="*/ 568036 h 1967345"/>
                <a:gd name="connsiteX19" fmla="*/ 2812473 w 4461164"/>
                <a:gd name="connsiteY19" fmla="*/ 609600 h 1967345"/>
                <a:gd name="connsiteX20" fmla="*/ 2770909 w 4461164"/>
                <a:gd name="connsiteY20" fmla="*/ 623454 h 1967345"/>
                <a:gd name="connsiteX21" fmla="*/ 2715491 w 4461164"/>
                <a:gd name="connsiteY21" fmla="*/ 651163 h 1967345"/>
                <a:gd name="connsiteX22" fmla="*/ 2673927 w 4461164"/>
                <a:gd name="connsiteY22" fmla="*/ 665018 h 1967345"/>
                <a:gd name="connsiteX23" fmla="*/ 2563091 w 4461164"/>
                <a:gd name="connsiteY23" fmla="*/ 706581 h 1967345"/>
                <a:gd name="connsiteX24" fmla="*/ 2535382 w 4461164"/>
                <a:gd name="connsiteY24" fmla="*/ 734291 h 1967345"/>
                <a:gd name="connsiteX25" fmla="*/ 2493818 w 4461164"/>
                <a:gd name="connsiteY25" fmla="*/ 748145 h 1967345"/>
                <a:gd name="connsiteX26" fmla="*/ 2466109 w 4461164"/>
                <a:gd name="connsiteY26" fmla="*/ 789709 h 1967345"/>
                <a:gd name="connsiteX27" fmla="*/ 2369127 w 4461164"/>
                <a:gd name="connsiteY27" fmla="*/ 858981 h 1967345"/>
                <a:gd name="connsiteX28" fmla="*/ 2299855 w 4461164"/>
                <a:gd name="connsiteY28" fmla="*/ 942109 h 1967345"/>
                <a:gd name="connsiteX29" fmla="*/ 2202873 w 4461164"/>
                <a:gd name="connsiteY29" fmla="*/ 1025236 h 1967345"/>
                <a:gd name="connsiteX30" fmla="*/ 2175164 w 4461164"/>
                <a:gd name="connsiteY30" fmla="*/ 1080654 h 1967345"/>
                <a:gd name="connsiteX31" fmla="*/ 2147455 w 4461164"/>
                <a:gd name="connsiteY31" fmla="*/ 1122218 h 1967345"/>
                <a:gd name="connsiteX32" fmla="*/ 2133600 w 4461164"/>
                <a:gd name="connsiteY32" fmla="*/ 1163781 h 1967345"/>
                <a:gd name="connsiteX33" fmla="*/ 2105891 w 4461164"/>
                <a:gd name="connsiteY33" fmla="*/ 1191491 h 1967345"/>
                <a:gd name="connsiteX34" fmla="*/ 2078182 w 4461164"/>
                <a:gd name="connsiteY34" fmla="*/ 1233054 h 1967345"/>
                <a:gd name="connsiteX35" fmla="*/ 2022764 w 4461164"/>
                <a:gd name="connsiteY35" fmla="*/ 1330036 h 1967345"/>
                <a:gd name="connsiteX36" fmla="*/ 1939636 w 4461164"/>
                <a:gd name="connsiteY36" fmla="*/ 1385454 h 1967345"/>
                <a:gd name="connsiteX37" fmla="*/ 1898073 w 4461164"/>
                <a:gd name="connsiteY37" fmla="*/ 1413163 h 1967345"/>
                <a:gd name="connsiteX38" fmla="*/ 1814946 w 4461164"/>
                <a:gd name="connsiteY38" fmla="*/ 1482436 h 1967345"/>
                <a:gd name="connsiteX39" fmla="*/ 1773382 w 4461164"/>
                <a:gd name="connsiteY39" fmla="*/ 1496291 h 1967345"/>
                <a:gd name="connsiteX40" fmla="*/ 1607127 w 4461164"/>
                <a:gd name="connsiteY40" fmla="*/ 1579418 h 1967345"/>
                <a:gd name="connsiteX41" fmla="*/ 1565564 w 4461164"/>
                <a:gd name="connsiteY41" fmla="*/ 1593272 h 1967345"/>
                <a:gd name="connsiteX42" fmla="*/ 1524000 w 4461164"/>
                <a:gd name="connsiteY42" fmla="*/ 1607127 h 1967345"/>
                <a:gd name="connsiteX43" fmla="*/ 1219200 w 4461164"/>
                <a:gd name="connsiteY43" fmla="*/ 1620981 h 1967345"/>
                <a:gd name="connsiteX44" fmla="*/ 1163782 w 4461164"/>
                <a:gd name="connsiteY44" fmla="*/ 1634836 h 1967345"/>
                <a:gd name="connsiteX45" fmla="*/ 955964 w 4461164"/>
                <a:gd name="connsiteY45" fmla="*/ 1662545 h 1967345"/>
                <a:gd name="connsiteX46" fmla="*/ 789709 w 4461164"/>
                <a:gd name="connsiteY46" fmla="*/ 1690254 h 1967345"/>
                <a:gd name="connsiteX47" fmla="*/ 581891 w 4461164"/>
                <a:gd name="connsiteY47" fmla="*/ 1717963 h 1967345"/>
                <a:gd name="connsiteX48" fmla="*/ 526473 w 4461164"/>
                <a:gd name="connsiteY48" fmla="*/ 1731818 h 1967345"/>
                <a:gd name="connsiteX49" fmla="*/ 429491 w 4461164"/>
                <a:gd name="connsiteY49" fmla="*/ 1759527 h 1967345"/>
                <a:gd name="connsiteX50" fmla="*/ 318655 w 4461164"/>
                <a:gd name="connsiteY50" fmla="*/ 1773381 h 1967345"/>
                <a:gd name="connsiteX51" fmla="*/ 277091 w 4461164"/>
                <a:gd name="connsiteY51" fmla="*/ 1787236 h 1967345"/>
                <a:gd name="connsiteX52" fmla="*/ 166255 w 4461164"/>
                <a:gd name="connsiteY52" fmla="*/ 1814945 h 1967345"/>
                <a:gd name="connsiteX53" fmla="*/ 83127 w 4461164"/>
                <a:gd name="connsiteY53" fmla="*/ 1842654 h 1967345"/>
                <a:gd name="connsiteX54" fmla="*/ 41564 w 4461164"/>
                <a:gd name="connsiteY54" fmla="*/ 1856509 h 1967345"/>
                <a:gd name="connsiteX55" fmla="*/ 0 w 4461164"/>
                <a:gd name="connsiteY55" fmla="*/ 1967345 h 1967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4461164" h="1967345">
                  <a:moveTo>
                    <a:pt x="4461164" y="0"/>
                  </a:moveTo>
                  <a:cubicBezTo>
                    <a:pt x="4456546" y="23091"/>
                    <a:pt x="4460371" y="49679"/>
                    <a:pt x="4447309" y="69272"/>
                  </a:cubicBezTo>
                  <a:cubicBezTo>
                    <a:pt x="4439208" y="81423"/>
                    <a:pt x="4420066" y="80263"/>
                    <a:pt x="4405746" y="83127"/>
                  </a:cubicBezTo>
                  <a:cubicBezTo>
                    <a:pt x="4373725" y="89531"/>
                    <a:pt x="4341091" y="92363"/>
                    <a:pt x="4308764" y="96981"/>
                  </a:cubicBezTo>
                  <a:cubicBezTo>
                    <a:pt x="4294909" y="106218"/>
                    <a:pt x="4283265" y="120310"/>
                    <a:pt x="4267200" y="124691"/>
                  </a:cubicBezTo>
                  <a:cubicBezTo>
                    <a:pt x="4148232" y="157137"/>
                    <a:pt x="3862988" y="126810"/>
                    <a:pt x="3810000" y="124691"/>
                  </a:cubicBezTo>
                  <a:cubicBezTo>
                    <a:pt x="3770066" y="129683"/>
                    <a:pt x="3681769" y="128231"/>
                    <a:pt x="3643746" y="166254"/>
                  </a:cubicBezTo>
                  <a:cubicBezTo>
                    <a:pt x="3633419" y="176581"/>
                    <a:pt x="3640218" y="197491"/>
                    <a:pt x="3629891" y="207818"/>
                  </a:cubicBezTo>
                  <a:cubicBezTo>
                    <a:pt x="3619564" y="218145"/>
                    <a:pt x="3602695" y="219060"/>
                    <a:pt x="3588327" y="221672"/>
                  </a:cubicBezTo>
                  <a:cubicBezTo>
                    <a:pt x="3551695" y="228332"/>
                    <a:pt x="3514436" y="230909"/>
                    <a:pt x="3477491" y="235527"/>
                  </a:cubicBezTo>
                  <a:cubicBezTo>
                    <a:pt x="3463636" y="244763"/>
                    <a:pt x="3452293" y="260167"/>
                    <a:pt x="3435927" y="263236"/>
                  </a:cubicBezTo>
                  <a:cubicBezTo>
                    <a:pt x="3376745" y="274333"/>
                    <a:pt x="3315619" y="270056"/>
                    <a:pt x="3255818" y="277091"/>
                  </a:cubicBezTo>
                  <a:cubicBezTo>
                    <a:pt x="3236907" y="279316"/>
                    <a:pt x="3218873" y="286327"/>
                    <a:pt x="3200400" y="290945"/>
                  </a:cubicBezTo>
                  <a:cubicBezTo>
                    <a:pt x="3099898" y="424946"/>
                    <a:pt x="3212476" y="296750"/>
                    <a:pt x="3117273" y="360218"/>
                  </a:cubicBezTo>
                  <a:cubicBezTo>
                    <a:pt x="3049177" y="405616"/>
                    <a:pt x="3099119" y="392226"/>
                    <a:pt x="3048000" y="443345"/>
                  </a:cubicBezTo>
                  <a:cubicBezTo>
                    <a:pt x="3036226" y="455119"/>
                    <a:pt x="3020291" y="461818"/>
                    <a:pt x="3006436" y="471054"/>
                  </a:cubicBezTo>
                  <a:cubicBezTo>
                    <a:pt x="2997200" y="484909"/>
                    <a:pt x="2991729" y="502216"/>
                    <a:pt x="2978727" y="512618"/>
                  </a:cubicBezTo>
                  <a:cubicBezTo>
                    <a:pt x="2967323" y="521741"/>
                    <a:pt x="2950226" y="519941"/>
                    <a:pt x="2937164" y="526472"/>
                  </a:cubicBezTo>
                  <a:cubicBezTo>
                    <a:pt x="2829729" y="580189"/>
                    <a:pt x="2958512" y="533210"/>
                    <a:pt x="2854036" y="568036"/>
                  </a:cubicBezTo>
                  <a:cubicBezTo>
                    <a:pt x="2840182" y="581891"/>
                    <a:pt x="2828776" y="598732"/>
                    <a:pt x="2812473" y="609600"/>
                  </a:cubicBezTo>
                  <a:cubicBezTo>
                    <a:pt x="2800322" y="617701"/>
                    <a:pt x="2784332" y="617701"/>
                    <a:pt x="2770909" y="623454"/>
                  </a:cubicBezTo>
                  <a:cubicBezTo>
                    <a:pt x="2751926" y="631590"/>
                    <a:pt x="2734474" y="643027"/>
                    <a:pt x="2715491" y="651163"/>
                  </a:cubicBezTo>
                  <a:cubicBezTo>
                    <a:pt x="2702068" y="656916"/>
                    <a:pt x="2687350" y="659265"/>
                    <a:pt x="2673927" y="665018"/>
                  </a:cubicBezTo>
                  <a:cubicBezTo>
                    <a:pt x="2572502" y="708486"/>
                    <a:pt x="2665260" y="681040"/>
                    <a:pt x="2563091" y="706581"/>
                  </a:cubicBezTo>
                  <a:cubicBezTo>
                    <a:pt x="2553855" y="715818"/>
                    <a:pt x="2546583" y="727570"/>
                    <a:pt x="2535382" y="734291"/>
                  </a:cubicBezTo>
                  <a:cubicBezTo>
                    <a:pt x="2522859" y="741805"/>
                    <a:pt x="2505222" y="739022"/>
                    <a:pt x="2493818" y="748145"/>
                  </a:cubicBezTo>
                  <a:cubicBezTo>
                    <a:pt x="2480816" y="758547"/>
                    <a:pt x="2477883" y="777935"/>
                    <a:pt x="2466109" y="789709"/>
                  </a:cubicBezTo>
                  <a:cubicBezTo>
                    <a:pt x="2427104" y="828714"/>
                    <a:pt x="2408462" y="827513"/>
                    <a:pt x="2369127" y="858981"/>
                  </a:cubicBezTo>
                  <a:cubicBezTo>
                    <a:pt x="2335255" y="886079"/>
                    <a:pt x="2331287" y="906187"/>
                    <a:pt x="2299855" y="942109"/>
                  </a:cubicBezTo>
                  <a:cubicBezTo>
                    <a:pt x="2252822" y="995861"/>
                    <a:pt x="2253323" y="991602"/>
                    <a:pt x="2202873" y="1025236"/>
                  </a:cubicBezTo>
                  <a:cubicBezTo>
                    <a:pt x="2193637" y="1043709"/>
                    <a:pt x="2185411" y="1062722"/>
                    <a:pt x="2175164" y="1080654"/>
                  </a:cubicBezTo>
                  <a:cubicBezTo>
                    <a:pt x="2166903" y="1095111"/>
                    <a:pt x="2154902" y="1107325"/>
                    <a:pt x="2147455" y="1122218"/>
                  </a:cubicBezTo>
                  <a:cubicBezTo>
                    <a:pt x="2140924" y="1135280"/>
                    <a:pt x="2141114" y="1151258"/>
                    <a:pt x="2133600" y="1163781"/>
                  </a:cubicBezTo>
                  <a:cubicBezTo>
                    <a:pt x="2126879" y="1174982"/>
                    <a:pt x="2114051" y="1181291"/>
                    <a:pt x="2105891" y="1191491"/>
                  </a:cubicBezTo>
                  <a:cubicBezTo>
                    <a:pt x="2095489" y="1204493"/>
                    <a:pt x="2086443" y="1218597"/>
                    <a:pt x="2078182" y="1233054"/>
                  </a:cubicBezTo>
                  <a:cubicBezTo>
                    <a:pt x="2067681" y="1251430"/>
                    <a:pt x="2042051" y="1313160"/>
                    <a:pt x="2022764" y="1330036"/>
                  </a:cubicBezTo>
                  <a:cubicBezTo>
                    <a:pt x="1997701" y="1351966"/>
                    <a:pt x="1967345" y="1366981"/>
                    <a:pt x="1939636" y="1385454"/>
                  </a:cubicBezTo>
                  <a:cubicBezTo>
                    <a:pt x="1925782" y="1394690"/>
                    <a:pt x="1909847" y="1401389"/>
                    <a:pt x="1898073" y="1413163"/>
                  </a:cubicBezTo>
                  <a:cubicBezTo>
                    <a:pt x="1867433" y="1443803"/>
                    <a:pt x="1853523" y="1463147"/>
                    <a:pt x="1814946" y="1482436"/>
                  </a:cubicBezTo>
                  <a:cubicBezTo>
                    <a:pt x="1801884" y="1488967"/>
                    <a:pt x="1786148" y="1489199"/>
                    <a:pt x="1773382" y="1496291"/>
                  </a:cubicBezTo>
                  <a:cubicBezTo>
                    <a:pt x="1612241" y="1585814"/>
                    <a:pt x="1768957" y="1525476"/>
                    <a:pt x="1607127" y="1579418"/>
                  </a:cubicBezTo>
                  <a:lnTo>
                    <a:pt x="1565564" y="1593272"/>
                  </a:lnTo>
                  <a:cubicBezTo>
                    <a:pt x="1551709" y="1597890"/>
                    <a:pt x="1538589" y="1606464"/>
                    <a:pt x="1524000" y="1607127"/>
                  </a:cubicBezTo>
                  <a:lnTo>
                    <a:pt x="1219200" y="1620981"/>
                  </a:lnTo>
                  <a:cubicBezTo>
                    <a:pt x="1200727" y="1625599"/>
                    <a:pt x="1182516" y="1631430"/>
                    <a:pt x="1163782" y="1634836"/>
                  </a:cubicBezTo>
                  <a:cubicBezTo>
                    <a:pt x="1115881" y="1643545"/>
                    <a:pt x="1001217" y="1656511"/>
                    <a:pt x="955964" y="1662545"/>
                  </a:cubicBezTo>
                  <a:cubicBezTo>
                    <a:pt x="729617" y="1692725"/>
                    <a:pt x="967480" y="1660626"/>
                    <a:pt x="789709" y="1690254"/>
                  </a:cubicBezTo>
                  <a:cubicBezTo>
                    <a:pt x="732325" y="1699818"/>
                    <a:pt x="637957" y="1710955"/>
                    <a:pt x="581891" y="1717963"/>
                  </a:cubicBezTo>
                  <a:cubicBezTo>
                    <a:pt x="563418" y="1722581"/>
                    <a:pt x="544782" y="1726587"/>
                    <a:pt x="526473" y="1731818"/>
                  </a:cubicBezTo>
                  <a:cubicBezTo>
                    <a:pt x="480364" y="1744992"/>
                    <a:pt x="481450" y="1750867"/>
                    <a:pt x="429491" y="1759527"/>
                  </a:cubicBezTo>
                  <a:cubicBezTo>
                    <a:pt x="392765" y="1765648"/>
                    <a:pt x="355600" y="1768763"/>
                    <a:pt x="318655" y="1773381"/>
                  </a:cubicBezTo>
                  <a:cubicBezTo>
                    <a:pt x="304800" y="1777999"/>
                    <a:pt x="291181" y="1783393"/>
                    <a:pt x="277091" y="1787236"/>
                  </a:cubicBezTo>
                  <a:cubicBezTo>
                    <a:pt x="240351" y="1797256"/>
                    <a:pt x="202383" y="1802902"/>
                    <a:pt x="166255" y="1814945"/>
                  </a:cubicBezTo>
                  <a:lnTo>
                    <a:pt x="83127" y="1842654"/>
                  </a:lnTo>
                  <a:lnTo>
                    <a:pt x="41564" y="1856509"/>
                  </a:lnTo>
                  <a:cubicBezTo>
                    <a:pt x="10589" y="1949433"/>
                    <a:pt x="26918" y="1913512"/>
                    <a:pt x="0" y="1967345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="" xmlns:p14="http://schemas.microsoft.com/office/powerpoint/2010/main" val="79240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2411760" y="19888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3" name="Šestiúhelník 2"/>
          <p:cNvSpPr/>
          <p:nvPr/>
        </p:nvSpPr>
        <p:spPr>
          <a:xfrm>
            <a:off x="2411760" y="23488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730103" y="18088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" name="Šestiúhelník 4"/>
          <p:cNvSpPr/>
          <p:nvPr/>
        </p:nvSpPr>
        <p:spPr>
          <a:xfrm>
            <a:off x="2738572" y="21688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056852" y="19840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3060914" y="23490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" name="Šestiúhelník 7"/>
          <p:cNvSpPr/>
          <p:nvPr/>
        </p:nvSpPr>
        <p:spPr>
          <a:xfrm>
            <a:off x="2739780" y="25290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" name="Šestiúhelník 8"/>
          <p:cNvSpPr/>
          <p:nvPr/>
        </p:nvSpPr>
        <p:spPr>
          <a:xfrm>
            <a:off x="2404171" y="27115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0" name="Šestiúhelník 9"/>
          <p:cNvSpPr/>
          <p:nvPr/>
        </p:nvSpPr>
        <p:spPr>
          <a:xfrm>
            <a:off x="2734866" y="28843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3068311" y="27163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2" name="Šestiúhelník 11"/>
          <p:cNvSpPr/>
          <p:nvPr/>
        </p:nvSpPr>
        <p:spPr>
          <a:xfrm>
            <a:off x="3065483" y="30764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3385157" y="21658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3385157" y="25258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" name="Šestiúhelník 20"/>
          <p:cNvSpPr/>
          <p:nvPr/>
        </p:nvSpPr>
        <p:spPr>
          <a:xfrm>
            <a:off x="3703500" y="19857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" name="Šestiúhelník 21"/>
          <p:cNvSpPr/>
          <p:nvPr/>
        </p:nvSpPr>
        <p:spPr>
          <a:xfrm>
            <a:off x="3711969" y="23458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" name="Šestiúhelník 22"/>
          <p:cNvSpPr/>
          <p:nvPr/>
        </p:nvSpPr>
        <p:spPr>
          <a:xfrm>
            <a:off x="4030249" y="216105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4" name="Šestiúhelník 23"/>
          <p:cNvSpPr/>
          <p:nvPr/>
        </p:nvSpPr>
        <p:spPr>
          <a:xfrm>
            <a:off x="4034311" y="25260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" name="Šestiúhelník 24"/>
          <p:cNvSpPr/>
          <p:nvPr/>
        </p:nvSpPr>
        <p:spPr>
          <a:xfrm>
            <a:off x="3713177" y="27060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" name="Šestiúhelník 25"/>
          <p:cNvSpPr/>
          <p:nvPr/>
        </p:nvSpPr>
        <p:spPr>
          <a:xfrm>
            <a:off x="3377568" y="28885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27" name="Šestiúhelník 26"/>
          <p:cNvSpPr/>
          <p:nvPr/>
        </p:nvSpPr>
        <p:spPr>
          <a:xfrm>
            <a:off x="3708263" y="306135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" name="Šestiúhelník 27"/>
          <p:cNvSpPr/>
          <p:nvPr/>
        </p:nvSpPr>
        <p:spPr>
          <a:xfrm>
            <a:off x="4041708" y="28933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9" name="Šestiúhelník 28"/>
          <p:cNvSpPr/>
          <p:nvPr/>
        </p:nvSpPr>
        <p:spPr>
          <a:xfrm>
            <a:off x="4038880" y="32533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" name="Šestiúhelník 29"/>
          <p:cNvSpPr/>
          <p:nvPr/>
        </p:nvSpPr>
        <p:spPr>
          <a:xfrm>
            <a:off x="2080898" y="325946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" name="Šestiúhelník 30"/>
          <p:cNvSpPr/>
          <p:nvPr/>
        </p:nvSpPr>
        <p:spPr>
          <a:xfrm>
            <a:off x="2080898" y="361950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2" name="Šestiúhelník 31"/>
          <p:cNvSpPr/>
          <p:nvPr/>
        </p:nvSpPr>
        <p:spPr>
          <a:xfrm>
            <a:off x="2399241" y="307944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33" name="Šestiúhelník 32"/>
          <p:cNvSpPr/>
          <p:nvPr/>
        </p:nvSpPr>
        <p:spPr>
          <a:xfrm>
            <a:off x="2407710" y="343948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4" name="Šestiúhelník 33"/>
          <p:cNvSpPr/>
          <p:nvPr/>
        </p:nvSpPr>
        <p:spPr>
          <a:xfrm>
            <a:off x="2725990" y="325470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5" name="Šestiúhelník 34"/>
          <p:cNvSpPr/>
          <p:nvPr/>
        </p:nvSpPr>
        <p:spPr>
          <a:xfrm>
            <a:off x="2730052" y="361970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" name="Šestiúhelník 35"/>
          <p:cNvSpPr/>
          <p:nvPr/>
        </p:nvSpPr>
        <p:spPr>
          <a:xfrm>
            <a:off x="2408918" y="37997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" name="Šestiúhelník 36"/>
          <p:cNvSpPr/>
          <p:nvPr/>
        </p:nvSpPr>
        <p:spPr>
          <a:xfrm>
            <a:off x="2073309" y="39822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" name="Šestiúhelník 37"/>
          <p:cNvSpPr/>
          <p:nvPr/>
        </p:nvSpPr>
        <p:spPr>
          <a:xfrm>
            <a:off x="2404004" y="41550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" name="Šestiúhelník 38"/>
          <p:cNvSpPr/>
          <p:nvPr/>
        </p:nvSpPr>
        <p:spPr>
          <a:xfrm>
            <a:off x="2737449" y="398698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" name="Šestiúhelník 39"/>
          <p:cNvSpPr/>
          <p:nvPr/>
        </p:nvSpPr>
        <p:spPr>
          <a:xfrm>
            <a:off x="2734621" y="434702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" name="Šestiúhelník 40"/>
          <p:cNvSpPr/>
          <p:nvPr/>
        </p:nvSpPr>
        <p:spPr>
          <a:xfrm>
            <a:off x="4375218" y="19844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2" name="Šestiúhelník 41"/>
          <p:cNvSpPr/>
          <p:nvPr/>
        </p:nvSpPr>
        <p:spPr>
          <a:xfrm>
            <a:off x="4375218" y="234451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" name="Šestiúhelník 42"/>
          <p:cNvSpPr/>
          <p:nvPr/>
        </p:nvSpPr>
        <p:spPr>
          <a:xfrm>
            <a:off x="4693561" y="18044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estiúhelník 43"/>
          <p:cNvSpPr/>
          <p:nvPr/>
        </p:nvSpPr>
        <p:spPr>
          <a:xfrm>
            <a:off x="4702030" y="21644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" name="Šestiúhelník 44"/>
          <p:cNvSpPr/>
          <p:nvPr/>
        </p:nvSpPr>
        <p:spPr>
          <a:xfrm>
            <a:off x="5020310" y="19797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" name="Šestiúhelník 45"/>
          <p:cNvSpPr/>
          <p:nvPr/>
        </p:nvSpPr>
        <p:spPr>
          <a:xfrm>
            <a:off x="5024372" y="23447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47" name="Šestiúhelník 46"/>
          <p:cNvSpPr/>
          <p:nvPr/>
        </p:nvSpPr>
        <p:spPr>
          <a:xfrm>
            <a:off x="4703238" y="25247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48" name="Šestiúhelník 47"/>
          <p:cNvSpPr/>
          <p:nvPr/>
        </p:nvSpPr>
        <p:spPr>
          <a:xfrm>
            <a:off x="4367629" y="27072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" name="Šestiúhelník 48"/>
          <p:cNvSpPr/>
          <p:nvPr/>
        </p:nvSpPr>
        <p:spPr>
          <a:xfrm>
            <a:off x="4698324" y="28800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" name="Šestiúhelník 49"/>
          <p:cNvSpPr/>
          <p:nvPr/>
        </p:nvSpPr>
        <p:spPr>
          <a:xfrm>
            <a:off x="5031769" y="27119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" name="Šestiúhelník 50"/>
          <p:cNvSpPr/>
          <p:nvPr/>
        </p:nvSpPr>
        <p:spPr>
          <a:xfrm>
            <a:off x="5028941" y="30720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" name="Šestiúhelník 51"/>
          <p:cNvSpPr/>
          <p:nvPr/>
        </p:nvSpPr>
        <p:spPr>
          <a:xfrm>
            <a:off x="5348615" y="216145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3" name="Šestiúhelník 52"/>
          <p:cNvSpPr/>
          <p:nvPr/>
        </p:nvSpPr>
        <p:spPr>
          <a:xfrm>
            <a:off x="5348615" y="25214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" name="Šestiúhelník 53"/>
          <p:cNvSpPr/>
          <p:nvPr/>
        </p:nvSpPr>
        <p:spPr>
          <a:xfrm>
            <a:off x="5666958" y="198143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5" name="Šestiúhelník 54"/>
          <p:cNvSpPr/>
          <p:nvPr/>
        </p:nvSpPr>
        <p:spPr>
          <a:xfrm>
            <a:off x="5675427" y="23414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6" name="Šestiúhelník 55"/>
          <p:cNvSpPr/>
          <p:nvPr/>
        </p:nvSpPr>
        <p:spPr>
          <a:xfrm>
            <a:off x="5993707" y="21566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" name="Šestiúhelník 56"/>
          <p:cNvSpPr/>
          <p:nvPr/>
        </p:nvSpPr>
        <p:spPr>
          <a:xfrm>
            <a:off x="5997769" y="252169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" name="Šestiúhelník 57"/>
          <p:cNvSpPr/>
          <p:nvPr/>
        </p:nvSpPr>
        <p:spPr>
          <a:xfrm>
            <a:off x="5676635" y="27017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9" name="Šestiúhelník 58"/>
          <p:cNvSpPr/>
          <p:nvPr/>
        </p:nvSpPr>
        <p:spPr>
          <a:xfrm>
            <a:off x="5341026" y="28842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" name="Šestiúhelník 59"/>
          <p:cNvSpPr/>
          <p:nvPr/>
        </p:nvSpPr>
        <p:spPr>
          <a:xfrm>
            <a:off x="5671721" y="305699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61" name="Šestiúhelník 60"/>
          <p:cNvSpPr/>
          <p:nvPr/>
        </p:nvSpPr>
        <p:spPr>
          <a:xfrm>
            <a:off x="6005166" y="28889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2" name="Šestiúhelník 61"/>
          <p:cNvSpPr/>
          <p:nvPr/>
        </p:nvSpPr>
        <p:spPr>
          <a:xfrm>
            <a:off x="6002338" y="32490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3" name="Šestiúhelník 62"/>
          <p:cNvSpPr/>
          <p:nvPr/>
        </p:nvSpPr>
        <p:spPr>
          <a:xfrm>
            <a:off x="4362699" y="30750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4" name="Šestiúhelník 63"/>
          <p:cNvSpPr/>
          <p:nvPr/>
        </p:nvSpPr>
        <p:spPr>
          <a:xfrm>
            <a:off x="4689448" y="32503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5" name="Šestiúhelník 64"/>
          <p:cNvSpPr/>
          <p:nvPr/>
        </p:nvSpPr>
        <p:spPr>
          <a:xfrm>
            <a:off x="3061635" y="34347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66" name="Šestiúhelník 65"/>
          <p:cNvSpPr/>
          <p:nvPr/>
        </p:nvSpPr>
        <p:spPr>
          <a:xfrm>
            <a:off x="3061635" y="37947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67" name="Šestiúhelník 66"/>
          <p:cNvSpPr/>
          <p:nvPr/>
        </p:nvSpPr>
        <p:spPr>
          <a:xfrm>
            <a:off x="3379978" y="32547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8" name="Šestiúhelník 67"/>
          <p:cNvSpPr/>
          <p:nvPr/>
        </p:nvSpPr>
        <p:spPr>
          <a:xfrm>
            <a:off x="3388447" y="36147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9" name="Šestiúhelník 68"/>
          <p:cNvSpPr/>
          <p:nvPr/>
        </p:nvSpPr>
        <p:spPr>
          <a:xfrm>
            <a:off x="3706727" y="34299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0" name="Šestiúhelník 69"/>
          <p:cNvSpPr/>
          <p:nvPr/>
        </p:nvSpPr>
        <p:spPr>
          <a:xfrm>
            <a:off x="3710789" y="37949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71" name="Šestiúhelník 70"/>
          <p:cNvSpPr/>
          <p:nvPr/>
        </p:nvSpPr>
        <p:spPr>
          <a:xfrm>
            <a:off x="3389655" y="39749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2" name="Šestiúhelník 71"/>
          <p:cNvSpPr/>
          <p:nvPr/>
        </p:nvSpPr>
        <p:spPr>
          <a:xfrm>
            <a:off x="3054046" y="41574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3" name="Šestiúhelník 72"/>
          <p:cNvSpPr/>
          <p:nvPr/>
        </p:nvSpPr>
        <p:spPr>
          <a:xfrm>
            <a:off x="3384741" y="43302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4" name="Šestiúhelník 73"/>
          <p:cNvSpPr/>
          <p:nvPr/>
        </p:nvSpPr>
        <p:spPr>
          <a:xfrm>
            <a:off x="3718186" y="41622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5" name="Šestiúhelník 74"/>
          <p:cNvSpPr/>
          <p:nvPr/>
        </p:nvSpPr>
        <p:spPr>
          <a:xfrm>
            <a:off x="3715358" y="45223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6" name="Šestiúhelník 75"/>
          <p:cNvSpPr/>
          <p:nvPr/>
        </p:nvSpPr>
        <p:spPr>
          <a:xfrm>
            <a:off x="4035032" y="36117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7" name="Šestiúhelník 76"/>
          <p:cNvSpPr/>
          <p:nvPr/>
        </p:nvSpPr>
        <p:spPr>
          <a:xfrm>
            <a:off x="4035032" y="39717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8" name="Šestiúhelník 77"/>
          <p:cNvSpPr/>
          <p:nvPr/>
        </p:nvSpPr>
        <p:spPr>
          <a:xfrm>
            <a:off x="4353375" y="34316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9" name="Šestiúhelník 78"/>
          <p:cNvSpPr/>
          <p:nvPr/>
        </p:nvSpPr>
        <p:spPr>
          <a:xfrm>
            <a:off x="4361844" y="37917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0" name="Šestiúhelník 79"/>
          <p:cNvSpPr/>
          <p:nvPr/>
        </p:nvSpPr>
        <p:spPr>
          <a:xfrm>
            <a:off x="4680124" y="360695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1" name="Šestiúhelník 80"/>
          <p:cNvSpPr/>
          <p:nvPr/>
        </p:nvSpPr>
        <p:spPr>
          <a:xfrm>
            <a:off x="4684186" y="39719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2" name="Šestiúhelník 81"/>
          <p:cNvSpPr/>
          <p:nvPr/>
        </p:nvSpPr>
        <p:spPr>
          <a:xfrm>
            <a:off x="4363052" y="41519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3" name="Šestiúhelník 82"/>
          <p:cNvSpPr/>
          <p:nvPr/>
        </p:nvSpPr>
        <p:spPr>
          <a:xfrm>
            <a:off x="4027443" y="43344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4" name="Šestiúhelník 83"/>
          <p:cNvSpPr/>
          <p:nvPr/>
        </p:nvSpPr>
        <p:spPr>
          <a:xfrm>
            <a:off x="4358138" y="450725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5" name="Šestiúhelník 84"/>
          <p:cNvSpPr/>
          <p:nvPr/>
        </p:nvSpPr>
        <p:spPr>
          <a:xfrm>
            <a:off x="4691583" y="43392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6" name="Šestiúhelník 85"/>
          <p:cNvSpPr/>
          <p:nvPr/>
        </p:nvSpPr>
        <p:spPr>
          <a:xfrm>
            <a:off x="4688755" y="46992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7" name="Šestiúhelník 86"/>
          <p:cNvSpPr/>
          <p:nvPr/>
        </p:nvSpPr>
        <p:spPr>
          <a:xfrm>
            <a:off x="3053852" y="48847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8" name="Šestiúhelník 87"/>
          <p:cNvSpPr/>
          <p:nvPr/>
        </p:nvSpPr>
        <p:spPr>
          <a:xfrm>
            <a:off x="3375865" y="470060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9" name="Šestiúhelník 88"/>
          <p:cNvSpPr/>
          <p:nvPr/>
        </p:nvSpPr>
        <p:spPr>
          <a:xfrm>
            <a:off x="5025093" y="34303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0" name="Šestiúhelník 89"/>
          <p:cNvSpPr/>
          <p:nvPr/>
        </p:nvSpPr>
        <p:spPr>
          <a:xfrm>
            <a:off x="5025093" y="379041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1" name="Šestiúhelník 90"/>
          <p:cNvSpPr/>
          <p:nvPr/>
        </p:nvSpPr>
        <p:spPr>
          <a:xfrm>
            <a:off x="5343436" y="32503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2" name="Šestiúhelník 91"/>
          <p:cNvSpPr/>
          <p:nvPr/>
        </p:nvSpPr>
        <p:spPr>
          <a:xfrm>
            <a:off x="5351905" y="36103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3" name="Šestiúhelník 92"/>
          <p:cNvSpPr/>
          <p:nvPr/>
        </p:nvSpPr>
        <p:spPr>
          <a:xfrm>
            <a:off x="5670185" y="34256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94" name="Šestiúhelník 93"/>
          <p:cNvSpPr/>
          <p:nvPr/>
        </p:nvSpPr>
        <p:spPr>
          <a:xfrm>
            <a:off x="5674247" y="37906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95" name="Šestiúhelník 94"/>
          <p:cNvSpPr/>
          <p:nvPr/>
        </p:nvSpPr>
        <p:spPr>
          <a:xfrm>
            <a:off x="5353113" y="39706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6" name="Šestiúhelník 95"/>
          <p:cNvSpPr/>
          <p:nvPr/>
        </p:nvSpPr>
        <p:spPr>
          <a:xfrm>
            <a:off x="5017504" y="41531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7" name="Šestiúhelník 96"/>
          <p:cNvSpPr/>
          <p:nvPr/>
        </p:nvSpPr>
        <p:spPr>
          <a:xfrm>
            <a:off x="5348199" y="43259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8" name="Šestiúhelník 97"/>
          <p:cNvSpPr/>
          <p:nvPr/>
        </p:nvSpPr>
        <p:spPr>
          <a:xfrm>
            <a:off x="5681644" y="41578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9" name="Šestiúhelník 98"/>
          <p:cNvSpPr/>
          <p:nvPr/>
        </p:nvSpPr>
        <p:spPr>
          <a:xfrm>
            <a:off x="5678816" y="45179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0" name="Šestiúhelník 99"/>
          <p:cNvSpPr/>
          <p:nvPr/>
        </p:nvSpPr>
        <p:spPr>
          <a:xfrm>
            <a:off x="5998490" y="360735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1" name="Šestiúhelník 100"/>
          <p:cNvSpPr/>
          <p:nvPr/>
        </p:nvSpPr>
        <p:spPr>
          <a:xfrm>
            <a:off x="5998490" y="39673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2" name="Šestiúhelník 101"/>
          <p:cNvSpPr/>
          <p:nvPr/>
        </p:nvSpPr>
        <p:spPr>
          <a:xfrm>
            <a:off x="6316833" y="342733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03" name="Šestiúhelník 102"/>
          <p:cNvSpPr/>
          <p:nvPr/>
        </p:nvSpPr>
        <p:spPr>
          <a:xfrm>
            <a:off x="6325302" y="37873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04" name="Šestiúhelník 103"/>
          <p:cNvSpPr/>
          <p:nvPr/>
        </p:nvSpPr>
        <p:spPr>
          <a:xfrm>
            <a:off x="6643582" y="36025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05" name="Šestiúhelník 104"/>
          <p:cNvSpPr/>
          <p:nvPr/>
        </p:nvSpPr>
        <p:spPr>
          <a:xfrm>
            <a:off x="6647644" y="396759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6" name="Šestiúhelník 105"/>
          <p:cNvSpPr/>
          <p:nvPr/>
        </p:nvSpPr>
        <p:spPr>
          <a:xfrm>
            <a:off x="6326510" y="41476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7" name="Šestiúhelník 106"/>
          <p:cNvSpPr/>
          <p:nvPr/>
        </p:nvSpPr>
        <p:spPr>
          <a:xfrm>
            <a:off x="5990901" y="43301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8" name="Šestiúhelník 107"/>
          <p:cNvSpPr/>
          <p:nvPr/>
        </p:nvSpPr>
        <p:spPr>
          <a:xfrm>
            <a:off x="6321596" y="450289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9" name="Šestiúhelník 108"/>
          <p:cNvSpPr/>
          <p:nvPr/>
        </p:nvSpPr>
        <p:spPr>
          <a:xfrm>
            <a:off x="6655041" y="43348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10" name="Šestiúhelník 109"/>
          <p:cNvSpPr/>
          <p:nvPr/>
        </p:nvSpPr>
        <p:spPr>
          <a:xfrm>
            <a:off x="6652213" y="46949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11" name="Šestiúhelník 110"/>
          <p:cNvSpPr/>
          <p:nvPr/>
        </p:nvSpPr>
        <p:spPr>
          <a:xfrm>
            <a:off x="5012574" y="45209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12" name="Šestiúhelník 111"/>
          <p:cNvSpPr/>
          <p:nvPr/>
        </p:nvSpPr>
        <p:spPr>
          <a:xfrm>
            <a:off x="5339323" y="46962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1" name="Šestiúhelník 160"/>
          <p:cNvSpPr/>
          <p:nvPr/>
        </p:nvSpPr>
        <p:spPr>
          <a:xfrm>
            <a:off x="4036945" y="46962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2" name="Šestiúhelník 161"/>
          <p:cNvSpPr/>
          <p:nvPr/>
        </p:nvSpPr>
        <p:spPr>
          <a:xfrm>
            <a:off x="3709846" y="48806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3" name="Šestiúhelník 162"/>
          <p:cNvSpPr/>
          <p:nvPr/>
        </p:nvSpPr>
        <p:spPr>
          <a:xfrm>
            <a:off x="4365627" y="48719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4" name="Šestiúhelník 163"/>
          <p:cNvSpPr/>
          <p:nvPr/>
        </p:nvSpPr>
        <p:spPr>
          <a:xfrm>
            <a:off x="4038528" y="505628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5" name="Šestiúhelník 164"/>
          <p:cNvSpPr/>
          <p:nvPr/>
        </p:nvSpPr>
        <p:spPr>
          <a:xfrm>
            <a:off x="5017552" y="48806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6" name="Šestiúhelník 165"/>
          <p:cNvSpPr/>
          <p:nvPr/>
        </p:nvSpPr>
        <p:spPr>
          <a:xfrm>
            <a:off x="4690453" y="506500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7" name="Šestiúhelník 166"/>
          <p:cNvSpPr/>
          <p:nvPr/>
        </p:nvSpPr>
        <p:spPr>
          <a:xfrm>
            <a:off x="4361347" y="52397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8" name="Šestiúhelník 167"/>
          <p:cNvSpPr/>
          <p:nvPr/>
        </p:nvSpPr>
        <p:spPr>
          <a:xfrm>
            <a:off x="4034248" y="542410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9" name="Šestiúhelník 168"/>
          <p:cNvSpPr/>
          <p:nvPr/>
        </p:nvSpPr>
        <p:spPr>
          <a:xfrm>
            <a:off x="5997553" y="469434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0" name="Šestiúhelník 169"/>
          <p:cNvSpPr/>
          <p:nvPr/>
        </p:nvSpPr>
        <p:spPr>
          <a:xfrm>
            <a:off x="5658060" y="487264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1" name="Šestiúhelník 170"/>
          <p:cNvSpPr/>
          <p:nvPr/>
        </p:nvSpPr>
        <p:spPr>
          <a:xfrm>
            <a:off x="5336289" y="505702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2" name="Šestiúhelník 171"/>
          <p:cNvSpPr/>
          <p:nvPr/>
        </p:nvSpPr>
        <p:spPr>
          <a:xfrm>
            <a:off x="5009190" y="52414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3" name="Šestiúhelník 172"/>
          <p:cNvSpPr/>
          <p:nvPr/>
        </p:nvSpPr>
        <p:spPr>
          <a:xfrm>
            <a:off x="4680084" y="541612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4" name="Šestiúhelník 173"/>
          <p:cNvSpPr/>
          <p:nvPr/>
        </p:nvSpPr>
        <p:spPr>
          <a:xfrm>
            <a:off x="4352985" y="560050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75" name="Šestiúhelník 174"/>
          <p:cNvSpPr/>
          <p:nvPr/>
        </p:nvSpPr>
        <p:spPr>
          <a:xfrm>
            <a:off x="6329446" y="48691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6" name="Šestiúhelník 175"/>
          <p:cNvSpPr/>
          <p:nvPr/>
        </p:nvSpPr>
        <p:spPr>
          <a:xfrm>
            <a:off x="5989953" y="504746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7" name="Šestiúhelník 176"/>
          <p:cNvSpPr/>
          <p:nvPr/>
        </p:nvSpPr>
        <p:spPr>
          <a:xfrm>
            <a:off x="5668182" y="523184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8" name="Šestiúhelník 177"/>
          <p:cNvSpPr/>
          <p:nvPr/>
        </p:nvSpPr>
        <p:spPr>
          <a:xfrm>
            <a:off x="5341083" y="541622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9" name="Šestiúhelník 178"/>
          <p:cNvSpPr/>
          <p:nvPr/>
        </p:nvSpPr>
        <p:spPr>
          <a:xfrm>
            <a:off x="5011977" y="55909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0" name="Šestiúhelník 179"/>
          <p:cNvSpPr/>
          <p:nvPr/>
        </p:nvSpPr>
        <p:spPr>
          <a:xfrm>
            <a:off x="4684878" y="57753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81" name="Šestiúhelník 180"/>
          <p:cNvSpPr/>
          <p:nvPr/>
        </p:nvSpPr>
        <p:spPr>
          <a:xfrm>
            <a:off x="6655887" y="505413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2" name="Šestiúhelník 181"/>
          <p:cNvSpPr/>
          <p:nvPr/>
        </p:nvSpPr>
        <p:spPr>
          <a:xfrm>
            <a:off x="6333120" y="52283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3" name="Šestiúhelník 182"/>
          <p:cNvSpPr/>
          <p:nvPr/>
        </p:nvSpPr>
        <p:spPr>
          <a:xfrm>
            <a:off x="5993627" y="54066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4" name="Šestiúhelník 183"/>
          <p:cNvSpPr/>
          <p:nvPr/>
        </p:nvSpPr>
        <p:spPr>
          <a:xfrm>
            <a:off x="5671856" y="559106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5" name="Šestiúhelník 184"/>
          <p:cNvSpPr/>
          <p:nvPr/>
        </p:nvSpPr>
        <p:spPr>
          <a:xfrm>
            <a:off x="5344757" y="577544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6" name="Šestiúhelník 185"/>
          <p:cNvSpPr/>
          <p:nvPr/>
        </p:nvSpPr>
        <p:spPr>
          <a:xfrm>
            <a:off x="5015651" y="59501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87" name="Šestiúhelník 186"/>
          <p:cNvSpPr/>
          <p:nvPr/>
        </p:nvSpPr>
        <p:spPr>
          <a:xfrm>
            <a:off x="4688552" y="61345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88" name="Šestiúhelník 187"/>
          <p:cNvSpPr/>
          <p:nvPr/>
        </p:nvSpPr>
        <p:spPr>
          <a:xfrm>
            <a:off x="6967920" y="34172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Šestiúhelník 188"/>
          <p:cNvSpPr/>
          <p:nvPr/>
        </p:nvSpPr>
        <p:spPr>
          <a:xfrm>
            <a:off x="6971982" y="378228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90" name="Šestiúhelník 189"/>
          <p:cNvSpPr/>
          <p:nvPr/>
        </p:nvSpPr>
        <p:spPr>
          <a:xfrm>
            <a:off x="6979379" y="414956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1" name="Šestiúhelník 190"/>
          <p:cNvSpPr/>
          <p:nvPr/>
        </p:nvSpPr>
        <p:spPr>
          <a:xfrm>
            <a:off x="6976551" y="450960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2" name="Šestiúhelník 191"/>
          <p:cNvSpPr/>
          <p:nvPr/>
        </p:nvSpPr>
        <p:spPr>
          <a:xfrm>
            <a:off x="6980225" y="486882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3" name="Šestiúhelník 192"/>
          <p:cNvSpPr/>
          <p:nvPr/>
        </p:nvSpPr>
        <p:spPr>
          <a:xfrm>
            <a:off x="7296675" y="35949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Šestiúhelník 193"/>
          <p:cNvSpPr/>
          <p:nvPr/>
        </p:nvSpPr>
        <p:spPr>
          <a:xfrm>
            <a:off x="7300737" y="39599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5" name="Šestiúhelník 194"/>
          <p:cNvSpPr/>
          <p:nvPr/>
        </p:nvSpPr>
        <p:spPr>
          <a:xfrm>
            <a:off x="7308134" y="43272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6" name="Šestiúhelník 195"/>
          <p:cNvSpPr/>
          <p:nvPr/>
        </p:nvSpPr>
        <p:spPr>
          <a:xfrm>
            <a:off x="7305306" y="46872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7" name="Šestiúhelník 196"/>
          <p:cNvSpPr/>
          <p:nvPr/>
        </p:nvSpPr>
        <p:spPr>
          <a:xfrm>
            <a:off x="7308980" y="50465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8" name="Šestiúhelník 197"/>
          <p:cNvSpPr/>
          <p:nvPr/>
        </p:nvSpPr>
        <p:spPr>
          <a:xfrm>
            <a:off x="7620714" y="37776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Šestiúhelník 198"/>
          <p:cNvSpPr/>
          <p:nvPr/>
        </p:nvSpPr>
        <p:spPr>
          <a:xfrm>
            <a:off x="7624776" y="41426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0" name="Šestiúhelník 199"/>
          <p:cNvSpPr/>
          <p:nvPr/>
        </p:nvSpPr>
        <p:spPr>
          <a:xfrm>
            <a:off x="7632173" y="450994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1" name="Šestiúhelník 200"/>
          <p:cNvSpPr/>
          <p:nvPr/>
        </p:nvSpPr>
        <p:spPr>
          <a:xfrm>
            <a:off x="7629345" y="486998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2" name="Šestiúhelník 201"/>
          <p:cNvSpPr/>
          <p:nvPr/>
        </p:nvSpPr>
        <p:spPr>
          <a:xfrm>
            <a:off x="7633019" y="52292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3" name="Šestiúhelník 202"/>
          <p:cNvSpPr/>
          <p:nvPr/>
        </p:nvSpPr>
        <p:spPr>
          <a:xfrm>
            <a:off x="7951613" y="39508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Šestiúhelník 203"/>
          <p:cNvSpPr/>
          <p:nvPr/>
        </p:nvSpPr>
        <p:spPr>
          <a:xfrm>
            <a:off x="7955675" y="43158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5" name="Šestiúhelník 204"/>
          <p:cNvSpPr/>
          <p:nvPr/>
        </p:nvSpPr>
        <p:spPr>
          <a:xfrm>
            <a:off x="7963072" y="46830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6" name="Šestiúhelník 205"/>
          <p:cNvSpPr/>
          <p:nvPr/>
        </p:nvSpPr>
        <p:spPr>
          <a:xfrm>
            <a:off x="7960244" y="50431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7" name="Šestiúhelník 206"/>
          <p:cNvSpPr/>
          <p:nvPr/>
        </p:nvSpPr>
        <p:spPr>
          <a:xfrm>
            <a:off x="7963918" y="54023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8" name="Šestiúhelník 207"/>
          <p:cNvSpPr/>
          <p:nvPr/>
        </p:nvSpPr>
        <p:spPr>
          <a:xfrm>
            <a:off x="8275646" y="412817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Šestiúhelník 208"/>
          <p:cNvSpPr/>
          <p:nvPr/>
        </p:nvSpPr>
        <p:spPr>
          <a:xfrm>
            <a:off x="8279708" y="44931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0" name="Šestiúhelník 209"/>
          <p:cNvSpPr/>
          <p:nvPr/>
        </p:nvSpPr>
        <p:spPr>
          <a:xfrm>
            <a:off x="8287105" y="48604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1" name="Šestiúhelník 210"/>
          <p:cNvSpPr/>
          <p:nvPr/>
        </p:nvSpPr>
        <p:spPr>
          <a:xfrm>
            <a:off x="8284277" y="52204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2" name="Šestiúhelník 211"/>
          <p:cNvSpPr/>
          <p:nvPr/>
        </p:nvSpPr>
        <p:spPr>
          <a:xfrm>
            <a:off x="8287951" y="55797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3" name="Šestiúhelník 212"/>
          <p:cNvSpPr/>
          <p:nvPr/>
        </p:nvSpPr>
        <p:spPr>
          <a:xfrm>
            <a:off x="8602345" y="394258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Šestiúhelník 213"/>
          <p:cNvSpPr/>
          <p:nvPr/>
        </p:nvSpPr>
        <p:spPr>
          <a:xfrm>
            <a:off x="8606407" y="43075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5" name="Šestiúhelník 214"/>
          <p:cNvSpPr/>
          <p:nvPr/>
        </p:nvSpPr>
        <p:spPr>
          <a:xfrm>
            <a:off x="8613804" y="467486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6" name="Šestiúhelník 215"/>
          <p:cNvSpPr/>
          <p:nvPr/>
        </p:nvSpPr>
        <p:spPr>
          <a:xfrm>
            <a:off x="8610976" y="503490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7" name="Šestiúhelník 216"/>
          <p:cNvSpPr/>
          <p:nvPr/>
        </p:nvSpPr>
        <p:spPr>
          <a:xfrm>
            <a:off x="8614650" y="53941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8" name="Šestiúhelník 217"/>
          <p:cNvSpPr/>
          <p:nvPr/>
        </p:nvSpPr>
        <p:spPr>
          <a:xfrm>
            <a:off x="6987044" y="52292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9" name="Šestiúhelník 218"/>
          <p:cNvSpPr/>
          <p:nvPr/>
        </p:nvSpPr>
        <p:spPr>
          <a:xfrm>
            <a:off x="6664277" y="540344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0" name="Šestiúhelník 219"/>
          <p:cNvSpPr/>
          <p:nvPr/>
        </p:nvSpPr>
        <p:spPr>
          <a:xfrm>
            <a:off x="6324784" y="558174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1" name="Šestiúhelník 220"/>
          <p:cNvSpPr/>
          <p:nvPr/>
        </p:nvSpPr>
        <p:spPr>
          <a:xfrm>
            <a:off x="6003013" y="576612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2" name="Šestiúhelník 221"/>
          <p:cNvSpPr/>
          <p:nvPr/>
        </p:nvSpPr>
        <p:spPr>
          <a:xfrm>
            <a:off x="5675914" y="59505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3" name="Šestiúhelník 222"/>
          <p:cNvSpPr/>
          <p:nvPr/>
        </p:nvSpPr>
        <p:spPr>
          <a:xfrm>
            <a:off x="5346808" y="612522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4" name="Šestiúhelník 223"/>
          <p:cNvSpPr/>
          <p:nvPr/>
        </p:nvSpPr>
        <p:spPr>
          <a:xfrm>
            <a:off x="7317943" y="54118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5" name="Šestiúhelník 224"/>
          <p:cNvSpPr/>
          <p:nvPr/>
        </p:nvSpPr>
        <p:spPr>
          <a:xfrm>
            <a:off x="6995176" y="558612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6" name="Šestiúhelník 225"/>
          <p:cNvSpPr/>
          <p:nvPr/>
        </p:nvSpPr>
        <p:spPr>
          <a:xfrm>
            <a:off x="6655683" y="576443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7" name="Šestiúhelník 226"/>
          <p:cNvSpPr/>
          <p:nvPr/>
        </p:nvSpPr>
        <p:spPr>
          <a:xfrm>
            <a:off x="6333912" y="594881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8" name="Šestiúhelník 227"/>
          <p:cNvSpPr/>
          <p:nvPr/>
        </p:nvSpPr>
        <p:spPr>
          <a:xfrm>
            <a:off x="6006813" y="61331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9" name="Šestiúhelník 228"/>
          <p:cNvSpPr/>
          <p:nvPr/>
        </p:nvSpPr>
        <p:spPr>
          <a:xfrm>
            <a:off x="5677707" y="63079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0" name="Šestiúhelník 229"/>
          <p:cNvSpPr/>
          <p:nvPr/>
        </p:nvSpPr>
        <p:spPr>
          <a:xfrm>
            <a:off x="7649405" y="55965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1" name="Šestiúhelník 230"/>
          <p:cNvSpPr/>
          <p:nvPr/>
        </p:nvSpPr>
        <p:spPr>
          <a:xfrm>
            <a:off x="7326638" y="577078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2" name="Šestiúhelník 231"/>
          <p:cNvSpPr/>
          <p:nvPr/>
        </p:nvSpPr>
        <p:spPr>
          <a:xfrm>
            <a:off x="6987145" y="59490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3" name="Šestiúhelník 232"/>
          <p:cNvSpPr/>
          <p:nvPr/>
        </p:nvSpPr>
        <p:spPr>
          <a:xfrm>
            <a:off x="6665374" y="613346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4" name="Šestiúhelník 233"/>
          <p:cNvSpPr/>
          <p:nvPr/>
        </p:nvSpPr>
        <p:spPr>
          <a:xfrm>
            <a:off x="6338275" y="631784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5" name="Šestiúhelník 234"/>
          <p:cNvSpPr/>
          <p:nvPr/>
        </p:nvSpPr>
        <p:spPr>
          <a:xfrm>
            <a:off x="6009169" y="649256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6" name="Šestiúhelník 235"/>
          <p:cNvSpPr/>
          <p:nvPr/>
        </p:nvSpPr>
        <p:spPr>
          <a:xfrm>
            <a:off x="7975541" y="57706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7" name="Šestiúhelník 236"/>
          <p:cNvSpPr/>
          <p:nvPr/>
        </p:nvSpPr>
        <p:spPr>
          <a:xfrm>
            <a:off x="7652774" y="59449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8" name="Šestiúhelník 237"/>
          <p:cNvSpPr/>
          <p:nvPr/>
        </p:nvSpPr>
        <p:spPr>
          <a:xfrm>
            <a:off x="7313281" y="61232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9" name="Šestiúhelník 238"/>
          <p:cNvSpPr/>
          <p:nvPr/>
        </p:nvSpPr>
        <p:spPr>
          <a:xfrm>
            <a:off x="6991510" y="63076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0" name="Šestiúhelník 239"/>
          <p:cNvSpPr/>
          <p:nvPr/>
        </p:nvSpPr>
        <p:spPr>
          <a:xfrm>
            <a:off x="6664411" y="649200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1" name="Šestiúhelník 240"/>
          <p:cNvSpPr/>
          <p:nvPr/>
        </p:nvSpPr>
        <p:spPr>
          <a:xfrm>
            <a:off x="8619413" y="575287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2" name="Šestiúhelník 241"/>
          <p:cNvSpPr/>
          <p:nvPr/>
        </p:nvSpPr>
        <p:spPr>
          <a:xfrm>
            <a:off x="8307003" y="594385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3" name="Šestiúhelník 242"/>
          <p:cNvSpPr/>
          <p:nvPr/>
        </p:nvSpPr>
        <p:spPr>
          <a:xfrm>
            <a:off x="7984236" y="61180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4" name="Šestiúhelník 243"/>
          <p:cNvSpPr/>
          <p:nvPr/>
        </p:nvSpPr>
        <p:spPr>
          <a:xfrm>
            <a:off x="7644743" y="62963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5" name="Šestiúhelník 244"/>
          <p:cNvSpPr/>
          <p:nvPr/>
        </p:nvSpPr>
        <p:spPr>
          <a:xfrm>
            <a:off x="7322972" y="64807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6" name="Šestiúhelník 245"/>
          <p:cNvSpPr/>
          <p:nvPr/>
        </p:nvSpPr>
        <p:spPr>
          <a:xfrm>
            <a:off x="8636703" y="61249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7" name="Šestiúhelník 246"/>
          <p:cNvSpPr/>
          <p:nvPr/>
        </p:nvSpPr>
        <p:spPr>
          <a:xfrm>
            <a:off x="8313936" y="62991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8" name="Šestiúhelník 247"/>
          <p:cNvSpPr/>
          <p:nvPr/>
        </p:nvSpPr>
        <p:spPr>
          <a:xfrm>
            <a:off x="7974443" y="647750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9" name="Šestiúhelník 248"/>
          <p:cNvSpPr/>
          <p:nvPr/>
        </p:nvSpPr>
        <p:spPr>
          <a:xfrm>
            <a:off x="8633026" y="64907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0" name="Šestiúhelník 249"/>
          <p:cNvSpPr/>
          <p:nvPr/>
        </p:nvSpPr>
        <p:spPr>
          <a:xfrm>
            <a:off x="5018828" y="630593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1" name="Šestiúhelník 250"/>
          <p:cNvSpPr/>
          <p:nvPr/>
        </p:nvSpPr>
        <p:spPr>
          <a:xfrm>
            <a:off x="5349727" y="64886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2" name="Šestiúhelník 251"/>
          <p:cNvSpPr/>
          <p:nvPr/>
        </p:nvSpPr>
        <p:spPr>
          <a:xfrm>
            <a:off x="4361271" y="631111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3" name="Šestiúhelník 252"/>
          <p:cNvSpPr/>
          <p:nvPr/>
        </p:nvSpPr>
        <p:spPr>
          <a:xfrm>
            <a:off x="4692170" y="64937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4" name="Šestiúhelník 253"/>
          <p:cNvSpPr/>
          <p:nvPr/>
        </p:nvSpPr>
        <p:spPr>
          <a:xfrm>
            <a:off x="4022680" y="578621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5" name="Šestiúhelník 254"/>
          <p:cNvSpPr/>
          <p:nvPr/>
        </p:nvSpPr>
        <p:spPr>
          <a:xfrm>
            <a:off x="4353579" y="59688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6" name="Šestiúhelník 255"/>
          <p:cNvSpPr/>
          <p:nvPr/>
        </p:nvSpPr>
        <p:spPr>
          <a:xfrm>
            <a:off x="3065591" y="55919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7" name="Šestiúhelník 256"/>
          <p:cNvSpPr/>
          <p:nvPr/>
        </p:nvSpPr>
        <p:spPr>
          <a:xfrm>
            <a:off x="3712780" y="524133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8" name="Šestiúhelník 257"/>
          <p:cNvSpPr/>
          <p:nvPr/>
        </p:nvSpPr>
        <p:spPr>
          <a:xfrm>
            <a:off x="3383674" y="541604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9" name="Šestiúhelník 258"/>
          <p:cNvSpPr/>
          <p:nvPr/>
        </p:nvSpPr>
        <p:spPr>
          <a:xfrm>
            <a:off x="3061311" y="59597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0" name="Šestiúhelník 259"/>
          <p:cNvSpPr/>
          <p:nvPr/>
        </p:nvSpPr>
        <p:spPr>
          <a:xfrm>
            <a:off x="3702411" y="55924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1" name="Šestiúhelník 260"/>
          <p:cNvSpPr/>
          <p:nvPr/>
        </p:nvSpPr>
        <p:spPr>
          <a:xfrm>
            <a:off x="3375312" y="577683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2" name="Šestiúhelník 261"/>
          <p:cNvSpPr/>
          <p:nvPr/>
        </p:nvSpPr>
        <p:spPr>
          <a:xfrm>
            <a:off x="3707205" y="595165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3" name="Šestiúhelník 262"/>
          <p:cNvSpPr/>
          <p:nvPr/>
        </p:nvSpPr>
        <p:spPr>
          <a:xfrm>
            <a:off x="3049743" y="63219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4" name="Šestiúhelník 263"/>
          <p:cNvSpPr/>
          <p:nvPr/>
        </p:nvSpPr>
        <p:spPr>
          <a:xfrm>
            <a:off x="3375906" y="61452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5" name="Šestiúhelník 264"/>
          <p:cNvSpPr/>
          <p:nvPr/>
        </p:nvSpPr>
        <p:spPr>
          <a:xfrm>
            <a:off x="3382217" y="50602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6" name="Šestiúhelník 265"/>
          <p:cNvSpPr/>
          <p:nvPr/>
        </p:nvSpPr>
        <p:spPr>
          <a:xfrm>
            <a:off x="3053167" y="524236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7" name="Šestiúhelník 266"/>
          <p:cNvSpPr/>
          <p:nvPr/>
        </p:nvSpPr>
        <p:spPr>
          <a:xfrm>
            <a:off x="4029548" y="61489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8" name="Šestiúhelník 267"/>
          <p:cNvSpPr/>
          <p:nvPr/>
        </p:nvSpPr>
        <p:spPr>
          <a:xfrm>
            <a:off x="3703141" y="63194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9" name="Šestiúhelník 268"/>
          <p:cNvSpPr/>
          <p:nvPr/>
        </p:nvSpPr>
        <p:spPr>
          <a:xfrm>
            <a:off x="3055182" y="45138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0" name="Šestiúhelník 269"/>
          <p:cNvSpPr/>
          <p:nvPr/>
        </p:nvSpPr>
        <p:spPr>
          <a:xfrm>
            <a:off x="2730475" y="470218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1" name="Šestiúhelník 270"/>
          <p:cNvSpPr/>
          <p:nvPr/>
        </p:nvSpPr>
        <p:spPr>
          <a:xfrm>
            <a:off x="2742214" y="540944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2" name="Šestiúhelník 271"/>
          <p:cNvSpPr/>
          <p:nvPr/>
        </p:nvSpPr>
        <p:spPr>
          <a:xfrm>
            <a:off x="2737934" y="577726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73" name="Šestiúhelník 272"/>
          <p:cNvSpPr/>
          <p:nvPr/>
        </p:nvSpPr>
        <p:spPr>
          <a:xfrm>
            <a:off x="2726366" y="61393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74" name="Šestiúhelník 273"/>
          <p:cNvSpPr/>
          <p:nvPr/>
        </p:nvSpPr>
        <p:spPr>
          <a:xfrm>
            <a:off x="2729790" y="505983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5" name="Šestiúhelník 274"/>
          <p:cNvSpPr/>
          <p:nvPr/>
        </p:nvSpPr>
        <p:spPr>
          <a:xfrm>
            <a:off x="2423901" y="487873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6" name="Šestiúhelník 275"/>
          <p:cNvSpPr/>
          <p:nvPr/>
        </p:nvSpPr>
        <p:spPr>
          <a:xfrm>
            <a:off x="788998" y="506417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7" name="Šestiúhelník 276"/>
          <p:cNvSpPr/>
          <p:nvPr/>
        </p:nvSpPr>
        <p:spPr>
          <a:xfrm>
            <a:off x="1111011" y="48800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8" name="Šestiúhelník 277"/>
          <p:cNvSpPr/>
          <p:nvPr/>
        </p:nvSpPr>
        <p:spPr>
          <a:xfrm>
            <a:off x="1772091" y="48756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9" name="Šestiúhelník 278"/>
          <p:cNvSpPr/>
          <p:nvPr/>
        </p:nvSpPr>
        <p:spPr>
          <a:xfrm>
            <a:off x="1444992" y="50600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0" name="Šestiúhelník 279"/>
          <p:cNvSpPr/>
          <p:nvPr/>
        </p:nvSpPr>
        <p:spPr>
          <a:xfrm>
            <a:off x="2100773" y="50513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1" name="Šestiúhelník 280"/>
          <p:cNvSpPr/>
          <p:nvPr/>
        </p:nvSpPr>
        <p:spPr>
          <a:xfrm>
            <a:off x="1773674" y="523573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2" name="Šestiúhelník 281"/>
          <p:cNvSpPr/>
          <p:nvPr/>
        </p:nvSpPr>
        <p:spPr>
          <a:xfrm>
            <a:off x="2425599" y="52444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3" name="Šestiúhelník 282"/>
          <p:cNvSpPr/>
          <p:nvPr/>
        </p:nvSpPr>
        <p:spPr>
          <a:xfrm>
            <a:off x="2096493" y="54191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4" name="Šestiúhelník 283"/>
          <p:cNvSpPr/>
          <p:nvPr/>
        </p:nvSpPr>
        <p:spPr>
          <a:xfrm>
            <a:off x="1769394" y="560355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5" name="Šestiúhelník 284"/>
          <p:cNvSpPr/>
          <p:nvPr/>
        </p:nvSpPr>
        <p:spPr>
          <a:xfrm>
            <a:off x="2415230" y="55955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6" name="Šestiúhelník 285"/>
          <p:cNvSpPr/>
          <p:nvPr/>
        </p:nvSpPr>
        <p:spPr>
          <a:xfrm>
            <a:off x="2088131" y="577996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7" name="Šestiúhelník 286"/>
          <p:cNvSpPr/>
          <p:nvPr/>
        </p:nvSpPr>
        <p:spPr>
          <a:xfrm>
            <a:off x="2420024" y="59547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8" name="Šestiúhelník 287"/>
          <p:cNvSpPr/>
          <p:nvPr/>
        </p:nvSpPr>
        <p:spPr>
          <a:xfrm>
            <a:off x="2423698" y="63139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9" name="Šestiúhelník 288"/>
          <p:cNvSpPr/>
          <p:nvPr/>
        </p:nvSpPr>
        <p:spPr>
          <a:xfrm>
            <a:off x="1757826" y="596566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0" name="Šestiúhelník 289"/>
          <p:cNvSpPr/>
          <p:nvPr/>
        </p:nvSpPr>
        <p:spPr>
          <a:xfrm>
            <a:off x="2088725" y="614835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1" name="Šestiúhelník 290"/>
          <p:cNvSpPr/>
          <p:nvPr/>
        </p:nvSpPr>
        <p:spPr>
          <a:xfrm>
            <a:off x="800737" y="577143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2" name="Šestiúhelník 291"/>
          <p:cNvSpPr/>
          <p:nvPr/>
        </p:nvSpPr>
        <p:spPr>
          <a:xfrm>
            <a:off x="1447926" y="542078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93" name="Šestiúhelník 292"/>
          <p:cNvSpPr/>
          <p:nvPr/>
        </p:nvSpPr>
        <p:spPr>
          <a:xfrm>
            <a:off x="1118820" y="559550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94" name="Šestiúhelník 293"/>
          <p:cNvSpPr/>
          <p:nvPr/>
        </p:nvSpPr>
        <p:spPr>
          <a:xfrm>
            <a:off x="796457" y="613925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5" name="Šestiúhelník 294"/>
          <p:cNvSpPr/>
          <p:nvPr/>
        </p:nvSpPr>
        <p:spPr>
          <a:xfrm>
            <a:off x="1437557" y="577191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6" name="Šestiúhelník 295"/>
          <p:cNvSpPr/>
          <p:nvPr/>
        </p:nvSpPr>
        <p:spPr>
          <a:xfrm>
            <a:off x="1110458" y="59562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7" name="Šestiúhelník 296"/>
          <p:cNvSpPr/>
          <p:nvPr/>
        </p:nvSpPr>
        <p:spPr>
          <a:xfrm>
            <a:off x="1442351" y="613110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8" name="Šestiúhelník 297"/>
          <p:cNvSpPr/>
          <p:nvPr/>
        </p:nvSpPr>
        <p:spPr>
          <a:xfrm>
            <a:off x="1111052" y="63246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9" name="Šestiúhelník 298"/>
          <p:cNvSpPr/>
          <p:nvPr/>
        </p:nvSpPr>
        <p:spPr>
          <a:xfrm>
            <a:off x="1117363" y="52396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0" name="Šestiúhelník 299"/>
          <p:cNvSpPr/>
          <p:nvPr/>
        </p:nvSpPr>
        <p:spPr>
          <a:xfrm>
            <a:off x="788313" y="54218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1" name="Šestiúhelník 300"/>
          <p:cNvSpPr/>
          <p:nvPr/>
        </p:nvSpPr>
        <p:spPr>
          <a:xfrm>
            <a:off x="1764694" y="632837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2" name="Šestiúhelník 301"/>
          <p:cNvSpPr/>
          <p:nvPr/>
        </p:nvSpPr>
        <p:spPr>
          <a:xfrm>
            <a:off x="465621" y="488163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3" name="Šestiúhelník 302"/>
          <p:cNvSpPr/>
          <p:nvPr/>
        </p:nvSpPr>
        <p:spPr>
          <a:xfrm>
            <a:off x="477360" y="558890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4" name="Šestiúhelník 303"/>
          <p:cNvSpPr/>
          <p:nvPr/>
        </p:nvSpPr>
        <p:spPr>
          <a:xfrm>
            <a:off x="473080" y="59567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5" name="Šestiúhelník 304"/>
          <p:cNvSpPr/>
          <p:nvPr/>
        </p:nvSpPr>
        <p:spPr>
          <a:xfrm>
            <a:off x="461512" y="631883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6" name="Šestiúhelník 305"/>
          <p:cNvSpPr/>
          <p:nvPr/>
        </p:nvSpPr>
        <p:spPr>
          <a:xfrm>
            <a:off x="464936" y="52392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7" name="Šestiúhelník 306"/>
          <p:cNvSpPr/>
          <p:nvPr/>
        </p:nvSpPr>
        <p:spPr>
          <a:xfrm>
            <a:off x="141853" y="50583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8" name="Šestiúhelník 307"/>
          <p:cNvSpPr/>
          <p:nvPr/>
        </p:nvSpPr>
        <p:spPr>
          <a:xfrm>
            <a:off x="153592" y="576564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9" name="Šestiúhelník 308"/>
          <p:cNvSpPr/>
          <p:nvPr/>
        </p:nvSpPr>
        <p:spPr>
          <a:xfrm>
            <a:off x="149312" y="613346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10" name="Šestiúhelník 309"/>
          <p:cNvSpPr/>
          <p:nvPr/>
        </p:nvSpPr>
        <p:spPr>
          <a:xfrm>
            <a:off x="137744" y="649557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11" name="Šestiúhelník 310"/>
          <p:cNvSpPr/>
          <p:nvPr/>
        </p:nvSpPr>
        <p:spPr>
          <a:xfrm>
            <a:off x="141168" y="541602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2" name="Šestiúhelník 311"/>
          <p:cNvSpPr/>
          <p:nvPr/>
        </p:nvSpPr>
        <p:spPr>
          <a:xfrm>
            <a:off x="2413530" y="45127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3" name="Šestiúhelník 312"/>
          <p:cNvSpPr/>
          <p:nvPr/>
        </p:nvSpPr>
        <p:spPr>
          <a:xfrm>
            <a:off x="2092894" y="470706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4" name="Šestiúhelník 313"/>
          <p:cNvSpPr/>
          <p:nvPr/>
        </p:nvSpPr>
        <p:spPr>
          <a:xfrm>
            <a:off x="2080298" y="434605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5" name="Šestiúhelník 314"/>
          <p:cNvSpPr/>
          <p:nvPr/>
        </p:nvSpPr>
        <p:spPr>
          <a:xfrm>
            <a:off x="121716" y="21730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6" name="Šestiúhelník 315"/>
          <p:cNvSpPr/>
          <p:nvPr/>
        </p:nvSpPr>
        <p:spPr>
          <a:xfrm>
            <a:off x="121716" y="25331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7" name="Šestiúhelník 316"/>
          <p:cNvSpPr/>
          <p:nvPr/>
        </p:nvSpPr>
        <p:spPr>
          <a:xfrm>
            <a:off x="440059" y="19930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8" name="Šestiúhelník 317"/>
          <p:cNvSpPr/>
          <p:nvPr/>
        </p:nvSpPr>
        <p:spPr>
          <a:xfrm>
            <a:off x="448528" y="23530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9" name="Šestiúhelník 318"/>
          <p:cNvSpPr/>
          <p:nvPr/>
        </p:nvSpPr>
        <p:spPr>
          <a:xfrm>
            <a:off x="766808" y="21682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20" name="Šestiúhelník 319"/>
          <p:cNvSpPr/>
          <p:nvPr/>
        </p:nvSpPr>
        <p:spPr>
          <a:xfrm>
            <a:off x="770870" y="25332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21" name="Šestiúhelník 320"/>
          <p:cNvSpPr/>
          <p:nvPr/>
        </p:nvSpPr>
        <p:spPr>
          <a:xfrm>
            <a:off x="449736" y="271331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2" name="Šestiúhelník 321"/>
          <p:cNvSpPr/>
          <p:nvPr/>
        </p:nvSpPr>
        <p:spPr>
          <a:xfrm>
            <a:off x="114127" y="289581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3" name="Šestiúhelník 322"/>
          <p:cNvSpPr/>
          <p:nvPr/>
        </p:nvSpPr>
        <p:spPr>
          <a:xfrm>
            <a:off x="444822" y="30685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4" name="Šestiúhelník 323"/>
          <p:cNvSpPr/>
          <p:nvPr/>
        </p:nvSpPr>
        <p:spPr>
          <a:xfrm>
            <a:off x="778267" y="29005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5" name="Šestiúhelník 324"/>
          <p:cNvSpPr/>
          <p:nvPr/>
        </p:nvSpPr>
        <p:spPr>
          <a:xfrm>
            <a:off x="1095113" y="23500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6" name="Šestiúhelník 325"/>
          <p:cNvSpPr/>
          <p:nvPr/>
        </p:nvSpPr>
        <p:spPr>
          <a:xfrm>
            <a:off x="1095113" y="27100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7" name="Šestiúhelník 326"/>
          <p:cNvSpPr/>
          <p:nvPr/>
        </p:nvSpPr>
        <p:spPr>
          <a:xfrm>
            <a:off x="1413456" y="21700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8" name="Šestiúhelník 327"/>
          <p:cNvSpPr/>
          <p:nvPr/>
        </p:nvSpPr>
        <p:spPr>
          <a:xfrm>
            <a:off x="1421925" y="25300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9" name="Šestiúhelník 328"/>
          <p:cNvSpPr/>
          <p:nvPr/>
        </p:nvSpPr>
        <p:spPr>
          <a:xfrm>
            <a:off x="1740205" y="234527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0" name="Šestiúhelník 329"/>
          <p:cNvSpPr/>
          <p:nvPr/>
        </p:nvSpPr>
        <p:spPr>
          <a:xfrm>
            <a:off x="1744267" y="27102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1" name="Šestiúhelník 330"/>
          <p:cNvSpPr/>
          <p:nvPr/>
        </p:nvSpPr>
        <p:spPr>
          <a:xfrm>
            <a:off x="1423133" y="28902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2" name="Šestiúhelník 331"/>
          <p:cNvSpPr/>
          <p:nvPr/>
        </p:nvSpPr>
        <p:spPr>
          <a:xfrm>
            <a:off x="1087524" y="30727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3" name="Šestiúhelník 332"/>
          <p:cNvSpPr/>
          <p:nvPr/>
        </p:nvSpPr>
        <p:spPr>
          <a:xfrm>
            <a:off x="1751664" y="30775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34" name="Šestiúhelník 333"/>
          <p:cNvSpPr/>
          <p:nvPr/>
        </p:nvSpPr>
        <p:spPr>
          <a:xfrm>
            <a:off x="2085174" y="216869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35" name="Šestiúhelník 334"/>
          <p:cNvSpPr/>
          <p:nvPr/>
        </p:nvSpPr>
        <p:spPr>
          <a:xfrm>
            <a:off x="2085174" y="25287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36" name="Šestiúhelník 335"/>
          <p:cNvSpPr/>
          <p:nvPr/>
        </p:nvSpPr>
        <p:spPr>
          <a:xfrm>
            <a:off x="2077585" y="28914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59" name="Šestiúhelník 358"/>
          <p:cNvSpPr/>
          <p:nvPr/>
        </p:nvSpPr>
        <p:spPr>
          <a:xfrm>
            <a:off x="1754494" y="34408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0" name="Šestiúhelník 359"/>
          <p:cNvSpPr/>
          <p:nvPr/>
        </p:nvSpPr>
        <p:spPr>
          <a:xfrm>
            <a:off x="1754494" y="380085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61" name="Šestiúhelník 360"/>
          <p:cNvSpPr/>
          <p:nvPr/>
        </p:nvSpPr>
        <p:spPr>
          <a:xfrm>
            <a:off x="1746905" y="416357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2" name="Šestiúhelník 361"/>
          <p:cNvSpPr/>
          <p:nvPr/>
        </p:nvSpPr>
        <p:spPr>
          <a:xfrm>
            <a:off x="1753894" y="452740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3" name="Šestiúhelník 362"/>
          <p:cNvSpPr/>
          <p:nvPr/>
        </p:nvSpPr>
        <p:spPr>
          <a:xfrm>
            <a:off x="1428175" y="325222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4" name="Šestiúhelník 363"/>
          <p:cNvSpPr/>
          <p:nvPr/>
        </p:nvSpPr>
        <p:spPr>
          <a:xfrm>
            <a:off x="1428175" y="361226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65" name="Šestiúhelník 364"/>
          <p:cNvSpPr/>
          <p:nvPr/>
        </p:nvSpPr>
        <p:spPr>
          <a:xfrm>
            <a:off x="1420586" y="39749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6" name="Šestiúhelník 365"/>
          <p:cNvSpPr/>
          <p:nvPr/>
        </p:nvSpPr>
        <p:spPr>
          <a:xfrm>
            <a:off x="1427575" y="43388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7" name="Šestiúhelník 366"/>
          <p:cNvSpPr/>
          <p:nvPr/>
        </p:nvSpPr>
        <p:spPr>
          <a:xfrm>
            <a:off x="1435312" y="470361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8" name="Šestiúhelník 367"/>
          <p:cNvSpPr/>
          <p:nvPr/>
        </p:nvSpPr>
        <p:spPr>
          <a:xfrm>
            <a:off x="1095113" y="34378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9" name="Šestiúhelník 368"/>
          <p:cNvSpPr/>
          <p:nvPr/>
        </p:nvSpPr>
        <p:spPr>
          <a:xfrm>
            <a:off x="1095113" y="37978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70" name="Šestiúhelník 369"/>
          <p:cNvSpPr/>
          <p:nvPr/>
        </p:nvSpPr>
        <p:spPr>
          <a:xfrm>
            <a:off x="1087524" y="41605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1" name="Šestiúhelník 370"/>
          <p:cNvSpPr/>
          <p:nvPr/>
        </p:nvSpPr>
        <p:spPr>
          <a:xfrm>
            <a:off x="1094513" y="452440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2" name="Šestiúhelník 371"/>
          <p:cNvSpPr/>
          <p:nvPr/>
        </p:nvSpPr>
        <p:spPr>
          <a:xfrm>
            <a:off x="768745" y="32539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73" name="Šestiúhelník 372"/>
          <p:cNvSpPr/>
          <p:nvPr/>
        </p:nvSpPr>
        <p:spPr>
          <a:xfrm>
            <a:off x="776334" y="361896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74" name="Šestiúhelník 373"/>
          <p:cNvSpPr/>
          <p:nvPr/>
        </p:nvSpPr>
        <p:spPr>
          <a:xfrm>
            <a:off x="776334" y="397900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75" name="Šestiúhelník 374"/>
          <p:cNvSpPr/>
          <p:nvPr/>
        </p:nvSpPr>
        <p:spPr>
          <a:xfrm>
            <a:off x="768745" y="434172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6" name="Šestiúhelník 375"/>
          <p:cNvSpPr/>
          <p:nvPr/>
        </p:nvSpPr>
        <p:spPr>
          <a:xfrm>
            <a:off x="775734" y="470555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7" name="Šestiúhelník 376"/>
          <p:cNvSpPr/>
          <p:nvPr/>
        </p:nvSpPr>
        <p:spPr>
          <a:xfrm>
            <a:off x="450465" y="34356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8" name="Šestiúhelník 377"/>
          <p:cNvSpPr/>
          <p:nvPr/>
        </p:nvSpPr>
        <p:spPr>
          <a:xfrm>
            <a:off x="458054" y="380066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9" name="Šestiúhelník 378"/>
          <p:cNvSpPr/>
          <p:nvPr/>
        </p:nvSpPr>
        <p:spPr>
          <a:xfrm>
            <a:off x="458054" y="416070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0" name="Šestiúhelník 379"/>
          <p:cNvSpPr/>
          <p:nvPr/>
        </p:nvSpPr>
        <p:spPr>
          <a:xfrm>
            <a:off x="450465" y="452342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1" name="Šestiúhelník 380"/>
          <p:cNvSpPr/>
          <p:nvPr/>
        </p:nvSpPr>
        <p:spPr>
          <a:xfrm>
            <a:off x="121716" y="325126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2" name="Šestiúhelník 381"/>
          <p:cNvSpPr/>
          <p:nvPr/>
        </p:nvSpPr>
        <p:spPr>
          <a:xfrm>
            <a:off x="127359" y="36183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3" name="Šestiúhelník 382"/>
          <p:cNvSpPr/>
          <p:nvPr/>
        </p:nvSpPr>
        <p:spPr>
          <a:xfrm>
            <a:off x="134948" y="39833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4" name="Šestiúhelník 383"/>
          <p:cNvSpPr/>
          <p:nvPr/>
        </p:nvSpPr>
        <p:spPr>
          <a:xfrm>
            <a:off x="134948" y="43433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5" name="Šestiúhelník 384"/>
          <p:cNvSpPr/>
          <p:nvPr/>
        </p:nvSpPr>
        <p:spPr>
          <a:xfrm>
            <a:off x="127359" y="47060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6" name="Šestiúhelník 385"/>
          <p:cNvSpPr/>
          <p:nvPr/>
        </p:nvSpPr>
        <p:spPr>
          <a:xfrm>
            <a:off x="2403040" y="5429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7" name="Šestiúhelník 386"/>
          <p:cNvSpPr/>
          <p:nvPr/>
        </p:nvSpPr>
        <p:spPr>
          <a:xfrm>
            <a:off x="2403040" y="9030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8" name="Šestiúhelník 387"/>
          <p:cNvSpPr/>
          <p:nvPr/>
        </p:nvSpPr>
        <p:spPr>
          <a:xfrm>
            <a:off x="2395451" y="12657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9" name="Šestiúhelník 388"/>
          <p:cNvSpPr/>
          <p:nvPr/>
        </p:nvSpPr>
        <p:spPr>
          <a:xfrm>
            <a:off x="2072178" y="181362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0" name="Šestiúhelník 389"/>
          <p:cNvSpPr/>
          <p:nvPr/>
        </p:nvSpPr>
        <p:spPr>
          <a:xfrm>
            <a:off x="2390521" y="163360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1" name="Šestiúhelník 390"/>
          <p:cNvSpPr/>
          <p:nvPr/>
        </p:nvSpPr>
        <p:spPr>
          <a:xfrm>
            <a:off x="112996" y="7272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2" name="Šestiúhelník 391"/>
          <p:cNvSpPr/>
          <p:nvPr/>
        </p:nvSpPr>
        <p:spPr>
          <a:xfrm>
            <a:off x="112996" y="10872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3" name="Šestiúhelník 392"/>
          <p:cNvSpPr/>
          <p:nvPr/>
        </p:nvSpPr>
        <p:spPr>
          <a:xfrm>
            <a:off x="431339" y="5471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4" name="Šestiúhelník 393"/>
          <p:cNvSpPr/>
          <p:nvPr/>
        </p:nvSpPr>
        <p:spPr>
          <a:xfrm>
            <a:off x="439808" y="9072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5" name="Šestiúhelník 394"/>
          <p:cNvSpPr/>
          <p:nvPr/>
        </p:nvSpPr>
        <p:spPr>
          <a:xfrm>
            <a:off x="758088" y="72245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6" name="Šestiúhelník 395"/>
          <p:cNvSpPr/>
          <p:nvPr/>
        </p:nvSpPr>
        <p:spPr>
          <a:xfrm>
            <a:off x="762150" y="10874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7" name="Šestiúhelník 396"/>
          <p:cNvSpPr/>
          <p:nvPr/>
        </p:nvSpPr>
        <p:spPr>
          <a:xfrm>
            <a:off x="441016" y="12674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8" name="Šestiúhelník 397"/>
          <p:cNvSpPr/>
          <p:nvPr/>
        </p:nvSpPr>
        <p:spPr>
          <a:xfrm>
            <a:off x="105407" y="14499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9" name="Šestiúhelník 398"/>
          <p:cNvSpPr/>
          <p:nvPr/>
        </p:nvSpPr>
        <p:spPr>
          <a:xfrm>
            <a:off x="436102" y="162275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0" name="Šestiúhelník 399"/>
          <p:cNvSpPr/>
          <p:nvPr/>
        </p:nvSpPr>
        <p:spPr>
          <a:xfrm>
            <a:off x="769547" y="14547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1" name="Šestiúhelník 400"/>
          <p:cNvSpPr/>
          <p:nvPr/>
        </p:nvSpPr>
        <p:spPr>
          <a:xfrm>
            <a:off x="1086393" y="9041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2" name="Šestiúhelník 401"/>
          <p:cNvSpPr/>
          <p:nvPr/>
        </p:nvSpPr>
        <p:spPr>
          <a:xfrm>
            <a:off x="1086393" y="126423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3" name="Šestiúhelník 402"/>
          <p:cNvSpPr/>
          <p:nvPr/>
        </p:nvSpPr>
        <p:spPr>
          <a:xfrm>
            <a:off x="1404736" y="72417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4" name="Šestiúhelník 403"/>
          <p:cNvSpPr/>
          <p:nvPr/>
        </p:nvSpPr>
        <p:spPr>
          <a:xfrm>
            <a:off x="1413205" y="108421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5" name="Šestiúhelník 404"/>
          <p:cNvSpPr/>
          <p:nvPr/>
        </p:nvSpPr>
        <p:spPr>
          <a:xfrm>
            <a:off x="1731485" y="89942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6" name="Šestiúhelník 405"/>
          <p:cNvSpPr/>
          <p:nvPr/>
        </p:nvSpPr>
        <p:spPr>
          <a:xfrm>
            <a:off x="1735547" y="126443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7" name="Šestiúhelník 406"/>
          <p:cNvSpPr/>
          <p:nvPr/>
        </p:nvSpPr>
        <p:spPr>
          <a:xfrm>
            <a:off x="1414413" y="144445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8" name="Šestiúhelník 407"/>
          <p:cNvSpPr/>
          <p:nvPr/>
        </p:nvSpPr>
        <p:spPr>
          <a:xfrm>
            <a:off x="1078804" y="162695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9" name="Šestiúhelník 408"/>
          <p:cNvSpPr/>
          <p:nvPr/>
        </p:nvSpPr>
        <p:spPr>
          <a:xfrm>
            <a:off x="1742944" y="163171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0" name="Šestiúhelník 409"/>
          <p:cNvSpPr/>
          <p:nvPr/>
        </p:nvSpPr>
        <p:spPr>
          <a:xfrm>
            <a:off x="2076454" y="72285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1" name="Šestiúhelník 410"/>
          <p:cNvSpPr/>
          <p:nvPr/>
        </p:nvSpPr>
        <p:spPr>
          <a:xfrm>
            <a:off x="2076454" y="10828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2" name="Šestiúhelník 411"/>
          <p:cNvSpPr/>
          <p:nvPr/>
        </p:nvSpPr>
        <p:spPr>
          <a:xfrm>
            <a:off x="2068865" y="14456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3" name="Šestiúhelník 412"/>
          <p:cNvSpPr/>
          <p:nvPr/>
        </p:nvSpPr>
        <p:spPr>
          <a:xfrm>
            <a:off x="1419455" y="180638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414" name="Šestiúhelník 413"/>
          <p:cNvSpPr/>
          <p:nvPr/>
        </p:nvSpPr>
        <p:spPr>
          <a:xfrm>
            <a:off x="760025" y="180809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5" name="Šestiúhelník 414"/>
          <p:cNvSpPr/>
          <p:nvPr/>
        </p:nvSpPr>
        <p:spPr>
          <a:xfrm>
            <a:off x="112996" y="180542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6" name="Šestiúhelník 415"/>
          <p:cNvSpPr/>
          <p:nvPr/>
        </p:nvSpPr>
        <p:spPr>
          <a:xfrm>
            <a:off x="1742611" y="200259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417" name="Šestiúhelník 416"/>
          <p:cNvSpPr/>
          <p:nvPr/>
        </p:nvSpPr>
        <p:spPr>
          <a:xfrm>
            <a:off x="1091914" y="19888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431" name="Šestiúhelník 430"/>
          <p:cNvSpPr/>
          <p:nvPr/>
        </p:nvSpPr>
        <p:spPr>
          <a:xfrm>
            <a:off x="105407" y="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2" name="Šestiúhelník 431"/>
          <p:cNvSpPr/>
          <p:nvPr/>
        </p:nvSpPr>
        <p:spPr>
          <a:xfrm>
            <a:off x="105407" y="3600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3" name="Šestiúhelník 432"/>
          <p:cNvSpPr/>
          <p:nvPr/>
        </p:nvSpPr>
        <p:spPr>
          <a:xfrm>
            <a:off x="431490" y="1871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4" name="Šestiúhelník 433"/>
          <p:cNvSpPr/>
          <p:nvPr/>
        </p:nvSpPr>
        <p:spPr>
          <a:xfrm>
            <a:off x="750813" y="36123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5" name="Šestiúhelník 434"/>
          <p:cNvSpPr/>
          <p:nvPr/>
        </p:nvSpPr>
        <p:spPr>
          <a:xfrm>
            <a:off x="750964" y="11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7" name="Šestiúhelník 436"/>
          <p:cNvSpPr/>
          <p:nvPr/>
        </p:nvSpPr>
        <p:spPr>
          <a:xfrm>
            <a:off x="1071396" y="5486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8" name="Šestiúhelník 437"/>
          <p:cNvSpPr/>
          <p:nvPr/>
        </p:nvSpPr>
        <p:spPr>
          <a:xfrm>
            <a:off x="1066784" y="1886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9" name="Šestiúhelník 438"/>
          <p:cNvSpPr/>
          <p:nvPr/>
        </p:nvSpPr>
        <p:spPr>
          <a:xfrm>
            <a:off x="1395533" y="3649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0" name="Šestiúhelník 439"/>
          <p:cNvSpPr/>
          <p:nvPr/>
        </p:nvSpPr>
        <p:spPr>
          <a:xfrm>
            <a:off x="1730679" y="55344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1" name="Šestiúhelník 440"/>
          <p:cNvSpPr/>
          <p:nvPr/>
        </p:nvSpPr>
        <p:spPr>
          <a:xfrm>
            <a:off x="1406798" y="1331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2" name="Šestiúhelník 441"/>
          <p:cNvSpPr/>
          <p:nvPr/>
        </p:nvSpPr>
        <p:spPr>
          <a:xfrm>
            <a:off x="1735547" y="1895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3" name="Šestiúhelník 442"/>
          <p:cNvSpPr/>
          <p:nvPr/>
        </p:nvSpPr>
        <p:spPr>
          <a:xfrm>
            <a:off x="2070693" y="37811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4" name="Šestiúhelník 443"/>
          <p:cNvSpPr/>
          <p:nvPr/>
        </p:nvSpPr>
        <p:spPr>
          <a:xfrm>
            <a:off x="5683920" y="12577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5" name="Šestiúhelník 444"/>
          <p:cNvSpPr/>
          <p:nvPr/>
        </p:nvSpPr>
        <p:spPr>
          <a:xfrm>
            <a:off x="5683920" y="16177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6" name="Šestiúhelník 445"/>
          <p:cNvSpPr/>
          <p:nvPr/>
        </p:nvSpPr>
        <p:spPr>
          <a:xfrm>
            <a:off x="3393876" y="14419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7" name="Šestiúhelník 446"/>
          <p:cNvSpPr/>
          <p:nvPr/>
        </p:nvSpPr>
        <p:spPr>
          <a:xfrm>
            <a:off x="3712219" y="12619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8" name="Šestiúhelník 447"/>
          <p:cNvSpPr/>
          <p:nvPr/>
        </p:nvSpPr>
        <p:spPr>
          <a:xfrm>
            <a:off x="3720688" y="16219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9" name="Šestiúhelník 448"/>
          <p:cNvSpPr/>
          <p:nvPr/>
        </p:nvSpPr>
        <p:spPr>
          <a:xfrm>
            <a:off x="4038968" y="14372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0" name="Šestiúhelník 449"/>
          <p:cNvSpPr/>
          <p:nvPr/>
        </p:nvSpPr>
        <p:spPr>
          <a:xfrm>
            <a:off x="4367273" y="161895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1" name="Šestiúhelník 450"/>
          <p:cNvSpPr/>
          <p:nvPr/>
        </p:nvSpPr>
        <p:spPr>
          <a:xfrm>
            <a:off x="4685616" y="143893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2" name="Šestiúhelník 451"/>
          <p:cNvSpPr/>
          <p:nvPr/>
        </p:nvSpPr>
        <p:spPr>
          <a:xfrm>
            <a:off x="5012365" y="161419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3" name="Šestiúhelník 452"/>
          <p:cNvSpPr/>
          <p:nvPr/>
        </p:nvSpPr>
        <p:spPr>
          <a:xfrm>
            <a:off x="5357334" y="14376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4" name="Šestiúhelník 453"/>
          <p:cNvSpPr/>
          <p:nvPr/>
        </p:nvSpPr>
        <p:spPr>
          <a:xfrm>
            <a:off x="3386287" y="107480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5" name="Šestiúhelník 454"/>
          <p:cNvSpPr/>
          <p:nvPr/>
        </p:nvSpPr>
        <p:spPr>
          <a:xfrm>
            <a:off x="3712370" y="9019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6" name="Šestiúhelník 455"/>
          <p:cNvSpPr/>
          <p:nvPr/>
        </p:nvSpPr>
        <p:spPr>
          <a:xfrm>
            <a:off x="4031693" y="107599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7" name="Šestiúhelník 456"/>
          <p:cNvSpPr/>
          <p:nvPr/>
        </p:nvSpPr>
        <p:spPr>
          <a:xfrm>
            <a:off x="4352276" y="12634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8" name="Šestiúhelník 457"/>
          <p:cNvSpPr/>
          <p:nvPr/>
        </p:nvSpPr>
        <p:spPr>
          <a:xfrm>
            <a:off x="4347664" y="90340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9" name="Šestiúhelník 458"/>
          <p:cNvSpPr/>
          <p:nvPr/>
        </p:nvSpPr>
        <p:spPr>
          <a:xfrm>
            <a:off x="4676413" y="10796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0" name="Šestiúhelník 459"/>
          <p:cNvSpPr/>
          <p:nvPr/>
        </p:nvSpPr>
        <p:spPr>
          <a:xfrm>
            <a:off x="5011559" y="126820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1" name="Šestiúhelník 460"/>
          <p:cNvSpPr/>
          <p:nvPr/>
        </p:nvSpPr>
        <p:spPr>
          <a:xfrm>
            <a:off x="4687678" y="7280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2" name="Šestiúhelník 461"/>
          <p:cNvSpPr/>
          <p:nvPr/>
        </p:nvSpPr>
        <p:spPr>
          <a:xfrm>
            <a:off x="5016427" y="9043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3" name="Šestiúhelník 462"/>
          <p:cNvSpPr/>
          <p:nvPr/>
        </p:nvSpPr>
        <p:spPr>
          <a:xfrm>
            <a:off x="5351573" y="10928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4" name="Šestiúhelník 463"/>
          <p:cNvSpPr/>
          <p:nvPr/>
        </p:nvSpPr>
        <p:spPr>
          <a:xfrm>
            <a:off x="4041485" y="180352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5" name="Šestiúhelník 464"/>
          <p:cNvSpPr/>
          <p:nvPr/>
        </p:nvSpPr>
        <p:spPr>
          <a:xfrm>
            <a:off x="4697077" y="18114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6" name="Šestiúhelník 465"/>
          <p:cNvSpPr/>
          <p:nvPr/>
        </p:nvSpPr>
        <p:spPr>
          <a:xfrm>
            <a:off x="5340386" y="179186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7" name="Šestiúhelník 466"/>
          <p:cNvSpPr/>
          <p:nvPr/>
        </p:nvSpPr>
        <p:spPr>
          <a:xfrm>
            <a:off x="2732688" y="144689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8" name="Šestiúhelník 467"/>
          <p:cNvSpPr/>
          <p:nvPr/>
        </p:nvSpPr>
        <p:spPr>
          <a:xfrm>
            <a:off x="3059437" y="162214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9" name="Šestiúhelník 468"/>
          <p:cNvSpPr/>
          <p:nvPr/>
        </p:nvSpPr>
        <p:spPr>
          <a:xfrm>
            <a:off x="3387742" y="18038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0" name="Šestiúhelník 469"/>
          <p:cNvSpPr/>
          <p:nvPr/>
        </p:nvSpPr>
        <p:spPr>
          <a:xfrm>
            <a:off x="2728457" y="108956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1" name="Šestiúhelník 470"/>
          <p:cNvSpPr/>
          <p:nvPr/>
        </p:nvSpPr>
        <p:spPr>
          <a:xfrm>
            <a:off x="3055206" y="126482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2" name="Šestiúhelník 471"/>
          <p:cNvSpPr/>
          <p:nvPr/>
        </p:nvSpPr>
        <p:spPr>
          <a:xfrm>
            <a:off x="2727757" y="73126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3" name="Šestiúhelník 472"/>
          <p:cNvSpPr/>
          <p:nvPr/>
        </p:nvSpPr>
        <p:spPr>
          <a:xfrm>
            <a:off x="3054506" y="90652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4" name="Šestiúhelník 473"/>
          <p:cNvSpPr/>
          <p:nvPr/>
        </p:nvSpPr>
        <p:spPr>
          <a:xfrm>
            <a:off x="6328749" y="30785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5" name="Šestiúhelník 474"/>
          <p:cNvSpPr/>
          <p:nvPr/>
        </p:nvSpPr>
        <p:spPr>
          <a:xfrm>
            <a:off x="6657504" y="325626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6" name="Šestiúhelník 475"/>
          <p:cNvSpPr/>
          <p:nvPr/>
        </p:nvSpPr>
        <p:spPr>
          <a:xfrm>
            <a:off x="6335522" y="307275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77" name="Šestiúhelník 476"/>
          <p:cNvSpPr/>
          <p:nvPr/>
        </p:nvSpPr>
        <p:spPr>
          <a:xfrm>
            <a:off x="6650017" y="325107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8" name="Šestiúhelník 477"/>
          <p:cNvSpPr/>
          <p:nvPr/>
        </p:nvSpPr>
        <p:spPr>
          <a:xfrm>
            <a:off x="6976766" y="342632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9" name="Šestiúhelník 478"/>
          <p:cNvSpPr/>
          <p:nvPr/>
        </p:nvSpPr>
        <p:spPr>
          <a:xfrm>
            <a:off x="7301104" y="324102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0" name="Šestiúhelník 479"/>
          <p:cNvSpPr/>
          <p:nvPr/>
        </p:nvSpPr>
        <p:spPr>
          <a:xfrm>
            <a:off x="7305166" y="36060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81" name="Šestiúhelník 480"/>
          <p:cNvSpPr/>
          <p:nvPr/>
        </p:nvSpPr>
        <p:spPr>
          <a:xfrm>
            <a:off x="7629859" y="34187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2" name="Šestiúhelník 481"/>
          <p:cNvSpPr/>
          <p:nvPr/>
        </p:nvSpPr>
        <p:spPr>
          <a:xfrm>
            <a:off x="7633921" y="37837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83" name="Šestiúhelník 482"/>
          <p:cNvSpPr/>
          <p:nvPr/>
        </p:nvSpPr>
        <p:spPr>
          <a:xfrm>
            <a:off x="7953898" y="36013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4" name="Šestiúhelník 483"/>
          <p:cNvSpPr/>
          <p:nvPr/>
        </p:nvSpPr>
        <p:spPr>
          <a:xfrm>
            <a:off x="7957960" y="39663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5" name="Šestiúhelník 484"/>
          <p:cNvSpPr/>
          <p:nvPr/>
        </p:nvSpPr>
        <p:spPr>
          <a:xfrm>
            <a:off x="8284797" y="377455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  <a:endParaRPr lang="cs-CZ" dirty="0"/>
          </a:p>
        </p:txBody>
      </p:sp>
      <p:sp>
        <p:nvSpPr>
          <p:cNvPr id="486" name="Šestiúhelník 485"/>
          <p:cNvSpPr/>
          <p:nvPr/>
        </p:nvSpPr>
        <p:spPr>
          <a:xfrm>
            <a:off x="8288859" y="413955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7" name="Šestiúhelník 486"/>
          <p:cNvSpPr/>
          <p:nvPr/>
        </p:nvSpPr>
        <p:spPr>
          <a:xfrm>
            <a:off x="8608830" y="395191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8" name="Šestiúhelník 487"/>
          <p:cNvSpPr/>
          <p:nvPr/>
        </p:nvSpPr>
        <p:spPr>
          <a:xfrm>
            <a:off x="6661933" y="290231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89" name="Šestiúhelník 488"/>
          <p:cNvSpPr/>
          <p:nvPr/>
        </p:nvSpPr>
        <p:spPr>
          <a:xfrm>
            <a:off x="6990688" y="308000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0" name="Šestiúhelník 489"/>
          <p:cNvSpPr/>
          <p:nvPr/>
        </p:nvSpPr>
        <p:spPr>
          <a:xfrm>
            <a:off x="6327216" y="27184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6" name="Šestiúhelník 495"/>
          <p:cNvSpPr/>
          <p:nvPr/>
        </p:nvSpPr>
        <p:spPr>
          <a:xfrm>
            <a:off x="7294860" y="287912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7" name="Šestiúhelník 496"/>
          <p:cNvSpPr/>
          <p:nvPr/>
        </p:nvSpPr>
        <p:spPr>
          <a:xfrm>
            <a:off x="7623615" y="30568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8" name="Šestiúhelník 497"/>
          <p:cNvSpPr/>
          <p:nvPr/>
        </p:nvSpPr>
        <p:spPr>
          <a:xfrm>
            <a:off x="7947654" y="323950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9" name="Šestiúhelník 498"/>
          <p:cNvSpPr/>
          <p:nvPr/>
        </p:nvSpPr>
        <p:spPr>
          <a:xfrm>
            <a:off x="8278553" y="34126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0" name="Šestiúhelník 499"/>
          <p:cNvSpPr/>
          <p:nvPr/>
        </p:nvSpPr>
        <p:spPr>
          <a:xfrm>
            <a:off x="8602586" y="35900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1" name="Šestiúhelník 500"/>
          <p:cNvSpPr/>
          <p:nvPr/>
        </p:nvSpPr>
        <p:spPr>
          <a:xfrm>
            <a:off x="6655689" y="254041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2" name="Šestiúhelník 501"/>
          <p:cNvSpPr/>
          <p:nvPr/>
        </p:nvSpPr>
        <p:spPr>
          <a:xfrm>
            <a:off x="6984444" y="271811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03" name="Šestiúhelník 502"/>
          <p:cNvSpPr/>
          <p:nvPr/>
        </p:nvSpPr>
        <p:spPr>
          <a:xfrm>
            <a:off x="6320972" y="23565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04" name="Šestiúhelník 503"/>
          <p:cNvSpPr/>
          <p:nvPr/>
        </p:nvSpPr>
        <p:spPr>
          <a:xfrm>
            <a:off x="7296544" y="25205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05" name="Šestiúhelník 504"/>
          <p:cNvSpPr/>
          <p:nvPr/>
        </p:nvSpPr>
        <p:spPr>
          <a:xfrm>
            <a:off x="7625299" y="26982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6" name="Šestiúhelník 505"/>
          <p:cNvSpPr/>
          <p:nvPr/>
        </p:nvSpPr>
        <p:spPr>
          <a:xfrm>
            <a:off x="7949338" y="28808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7" name="Šestiúhelník 506"/>
          <p:cNvSpPr/>
          <p:nvPr/>
        </p:nvSpPr>
        <p:spPr>
          <a:xfrm>
            <a:off x="8280237" y="305404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8" name="Šestiúhelník 507"/>
          <p:cNvSpPr/>
          <p:nvPr/>
        </p:nvSpPr>
        <p:spPr>
          <a:xfrm>
            <a:off x="8604270" y="323140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9" name="Šestiúhelník 508"/>
          <p:cNvSpPr/>
          <p:nvPr/>
        </p:nvSpPr>
        <p:spPr>
          <a:xfrm>
            <a:off x="6657373" y="218180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0" name="Šestiúhelník 509"/>
          <p:cNvSpPr/>
          <p:nvPr/>
        </p:nvSpPr>
        <p:spPr>
          <a:xfrm>
            <a:off x="6986128" y="23595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1" name="Šestiúhelník 510"/>
          <p:cNvSpPr/>
          <p:nvPr/>
        </p:nvSpPr>
        <p:spPr>
          <a:xfrm>
            <a:off x="6322656" y="19979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12" name="Šestiúhelník 511"/>
          <p:cNvSpPr/>
          <p:nvPr/>
        </p:nvSpPr>
        <p:spPr>
          <a:xfrm>
            <a:off x="7305283" y="216414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13" name="Šestiúhelník 512"/>
          <p:cNvSpPr/>
          <p:nvPr/>
        </p:nvSpPr>
        <p:spPr>
          <a:xfrm>
            <a:off x="7634038" y="23418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4" name="Šestiúhelník 513"/>
          <p:cNvSpPr/>
          <p:nvPr/>
        </p:nvSpPr>
        <p:spPr>
          <a:xfrm>
            <a:off x="7958077" y="25245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5" name="Šestiúhelník 514"/>
          <p:cNvSpPr/>
          <p:nvPr/>
        </p:nvSpPr>
        <p:spPr>
          <a:xfrm>
            <a:off x="8288976" y="26976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6" name="Šestiúhelník 515"/>
          <p:cNvSpPr/>
          <p:nvPr/>
        </p:nvSpPr>
        <p:spPr>
          <a:xfrm>
            <a:off x="8613009" y="28750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7" name="Šestiúhelník 516"/>
          <p:cNvSpPr/>
          <p:nvPr/>
        </p:nvSpPr>
        <p:spPr>
          <a:xfrm>
            <a:off x="6666112" y="18254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18" name="Šestiúhelník 517"/>
          <p:cNvSpPr/>
          <p:nvPr/>
        </p:nvSpPr>
        <p:spPr>
          <a:xfrm>
            <a:off x="6994867" y="200313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9" name="Šestiúhelník 518"/>
          <p:cNvSpPr/>
          <p:nvPr/>
        </p:nvSpPr>
        <p:spPr>
          <a:xfrm>
            <a:off x="6331395" y="164161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0" name="Šestiúhelník 519"/>
          <p:cNvSpPr/>
          <p:nvPr/>
        </p:nvSpPr>
        <p:spPr>
          <a:xfrm>
            <a:off x="5999479" y="18206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1" name="Šestiúhelník 520"/>
          <p:cNvSpPr/>
          <p:nvPr/>
        </p:nvSpPr>
        <p:spPr>
          <a:xfrm>
            <a:off x="6003013" y="14503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2" name="Šestiúhelník 521"/>
          <p:cNvSpPr/>
          <p:nvPr/>
        </p:nvSpPr>
        <p:spPr>
          <a:xfrm>
            <a:off x="5678354" y="89476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3" name="Šestiúhelník 522"/>
          <p:cNvSpPr/>
          <p:nvPr/>
        </p:nvSpPr>
        <p:spPr>
          <a:xfrm>
            <a:off x="4682112" y="3650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4" name="Šestiúhelník 523"/>
          <p:cNvSpPr/>
          <p:nvPr/>
        </p:nvSpPr>
        <p:spPr>
          <a:xfrm>
            <a:off x="5010861" y="54136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5" name="Šestiúhelník 524"/>
          <p:cNvSpPr/>
          <p:nvPr/>
        </p:nvSpPr>
        <p:spPr>
          <a:xfrm>
            <a:off x="5346007" y="7298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6" name="Šestiúhelník 525"/>
          <p:cNvSpPr/>
          <p:nvPr/>
        </p:nvSpPr>
        <p:spPr>
          <a:xfrm>
            <a:off x="7299717" y="18011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27" name="Šestiúhelník 526"/>
          <p:cNvSpPr/>
          <p:nvPr/>
        </p:nvSpPr>
        <p:spPr>
          <a:xfrm>
            <a:off x="7628472" y="197884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8" name="Šestiúhelník 527"/>
          <p:cNvSpPr/>
          <p:nvPr/>
        </p:nvSpPr>
        <p:spPr>
          <a:xfrm>
            <a:off x="7952511" y="216153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9" name="Šestiúhelník 528"/>
          <p:cNvSpPr/>
          <p:nvPr/>
        </p:nvSpPr>
        <p:spPr>
          <a:xfrm>
            <a:off x="8283410" y="233468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0" name="Šestiúhelník 529"/>
          <p:cNvSpPr/>
          <p:nvPr/>
        </p:nvSpPr>
        <p:spPr>
          <a:xfrm>
            <a:off x="8607443" y="251204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1" name="Šestiúhelník 530"/>
          <p:cNvSpPr/>
          <p:nvPr/>
        </p:nvSpPr>
        <p:spPr>
          <a:xfrm>
            <a:off x="6660546" y="146244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2" name="Šestiúhelník 531"/>
          <p:cNvSpPr/>
          <p:nvPr/>
        </p:nvSpPr>
        <p:spPr>
          <a:xfrm>
            <a:off x="6989301" y="164013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33" name="Šestiúhelník 532"/>
          <p:cNvSpPr/>
          <p:nvPr/>
        </p:nvSpPr>
        <p:spPr>
          <a:xfrm>
            <a:off x="6325829" y="12786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4" name="Šestiúhelník 533"/>
          <p:cNvSpPr/>
          <p:nvPr/>
        </p:nvSpPr>
        <p:spPr>
          <a:xfrm>
            <a:off x="5997447" y="10873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5" name="Šestiúhelník 534"/>
          <p:cNvSpPr/>
          <p:nvPr/>
        </p:nvSpPr>
        <p:spPr>
          <a:xfrm>
            <a:off x="5684998" y="5308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6" name="Šestiúhelník 535"/>
          <p:cNvSpPr/>
          <p:nvPr/>
        </p:nvSpPr>
        <p:spPr>
          <a:xfrm>
            <a:off x="4688756" y="11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7" name="Šestiúhelník 536"/>
          <p:cNvSpPr/>
          <p:nvPr/>
        </p:nvSpPr>
        <p:spPr>
          <a:xfrm>
            <a:off x="5017505" y="1774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8" name="Šestiúhelník 537"/>
          <p:cNvSpPr/>
          <p:nvPr/>
        </p:nvSpPr>
        <p:spPr>
          <a:xfrm>
            <a:off x="5352651" y="3659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9" name="Šestiúhelník 538"/>
          <p:cNvSpPr/>
          <p:nvPr/>
        </p:nvSpPr>
        <p:spPr>
          <a:xfrm>
            <a:off x="7306361" y="143726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0" name="Šestiúhelník 539"/>
          <p:cNvSpPr/>
          <p:nvPr/>
        </p:nvSpPr>
        <p:spPr>
          <a:xfrm>
            <a:off x="7635116" y="161495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1" name="Šestiúhelník 540"/>
          <p:cNvSpPr/>
          <p:nvPr/>
        </p:nvSpPr>
        <p:spPr>
          <a:xfrm>
            <a:off x="7959155" y="179764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2" name="Šestiúhelník 541"/>
          <p:cNvSpPr/>
          <p:nvPr/>
        </p:nvSpPr>
        <p:spPr>
          <a:xfrm>
            <a:off x="8290054" y="19707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3" name="Šestiúhelník 542"/>
          <p:cNvSpPr/>
          <p:nvPr/>
        </p:nvSpPr>
        <p:spPr>
          <a:xfrm>
            <a:off x="8614087" y="214815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4" name="Šestiúhelník 543"/>
          <p:cNvSpPr/>
          <p:nvPr/>
        </p:nvSpPr>
        <p:spPr>
          <a:xfrm>
            <a:off x="6667190" y="10985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5" name="Šestiúhelník 544"/>
          <p:cNvSpPr/>
          <p:nvPr/>
        </p:nvSpPr>
        <p:spPr>
          <a:xfrm>
            <a:off x="6995945" y="127624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6" name="Šestiúhelník 545"/>
          <p:cNvSpPr/>
          <p:nvPr/>
        </p:nvSpPr>
        <p:spPr>
          <a:xfrm>
            <a:off x="6332473" y="91473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7" name="Šestiúhelník 546"/>
          <p:cNvSpPr/>
          <p:nvPr/>
        </p:nvSpPr>
        <p:spPr>
          <a:xfrm>
            <a:off x="6004091" y="72349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8" name="Šestiúhelník 547"/>
          <p:cNvSpPr/>
          <p:nvPr/>
        </p:nvSpPr>
        <p:spPr>
          <a:xfrm>
            <a:off x="6009037" y="34456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0" name="Šestiúhelník 549"/>
          <p:cNvSpPr/>
          <p:nvPr/>
        </p:nvSpPr>
        <p:spPr>
          <a:xfrm>
            <a:off x="5341544" y="-883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1" name="Šestiúhelník 550"/>
          <p:cNvSpPr/>
          <p:nvPr/>
        </p:nvSpPr>
        <p:spPr>
          <a:xfrm>
            <a:off x="5676690" y="17968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2" name="Šestiúhelník 551"/>
          <p:cNvSpPr/>
          <p:nvPr/>
        </p:nvSpPr>
        <p:spPr>
          <a:xfrm>
            <a:off x="7630400" y="125095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3" name="Šestiúhelník 552"/>
          <p:cNvSpPr/>
          <p:nvPr/>
        </p:nvSpPr>
        <p:spPr>
          <a:xfrm>
            <a:off x="7959155" y="142864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4" name="Šestiúhelník 553"/>
          <p:cNvSpPr/>
          <p:nvPr/>
        </p:nvSpPr>
        <p:spPr>
          <a:xfrm>
            <a:off x="8283194" y="161133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5" name="Šestiúhelník 554"/>
          <p:cNvSpPr/>
          <p:nvPr/>
        </p:nvSpPr>
        <p:spPr>
          <a:xfrm>
            <a:off x="8614093" y="178448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6" name="Šestiúhelník 555"/>
          <p:cNvSpPr/>
          <p:nvPr/>
        </p:nvSpPr>
        <p:spPr>
          <a:xfrm>
            <a:off x="6991229" y="91224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7" name="Šestiúhelník 556"/>
          <p:cNvSpPr/>
          <p:nvPr/>
        </p:nvSpPr>
        <p:spPr>
          <a:xfrm>
            <a:off x="7319984" y="108994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8" name="Šestiúhelník 557"/>
          <p:cNvSpPr/>
          <p:nvPr/>
        </p:nvSpPr>
        <p:spPr>
          <a:xfrm>
            <a:off x="6656512" y="7284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9" name="Šestiúhelník 558"/>
          <p:cNvSpPr/>
          <p:nvPr/>
        </p:nvSpPr>
        <p:spPr>
          <a:xfrm>
            <a:off x="6328130" y="53718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0" name="Šestiúhelník 559"/>
          <p:cNvSpPr/>
          <p:nvPr/>
        </p:nvSpPr>
        <p:spPr>
          <a:xfrm>
            <a:off x="6338170" y="1559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3" name="Šestiúhelník 562"/>
          <p:cNvSpPr/>
          <p:nvPr/>
        </p:nvSpPr>
        <p:spPr>
          <a:xfrm>
            <a:off x="6005823" y="-890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4" name="Šestiúhelník 563"/>
          <p:cNvSpPr/>
          <p:nvPr/>
        </p:nvSpPr>
        <p:spPr>
          <a:xfrm>
            <a:off x="7959533" y="106236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5" name="Šestiúhelník 564"/>
          <p:cNvSpPr/>
          <p:nvPr/>
        </p:nvSpPr>
        <p:spPr>
          <a:xfrm>
            <a:off x="8288288" y="124006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6" name="Šestiúhelník 565"/>
          <p:cNvSpPr/>
          <p:nvPr/>
        </p:nvSpPr>
        <p:spPr>
          <a:xfrm>
            <a:off x="8612327" y="142274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7" name="Šestiúhelník 566"/>
          <p:cNvSpPr/>
          <p:nvPr/>
        </p:nvSpPr>
        <p:spPr>
          <a:xfrm>
            <a:off x="7320362" y="7236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8" name="Šestiúhelník 567"/>
          <p:cNvSpPr/>
          <p:nvPr/>
        </p:nvSpPr>
        <p:spPr>
          <a:xfrm>
            <a:off x="7649117" y="90135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9" name="Šestiúhelník 568"/>
          <p:cNvSpPr/>
          <p:nvPr/>
        </p:nvSpPr>
        <p:spPr>
          <a:xfrm>
            <a:off x="6985645" y="53983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0" name="Šestiúhelník 569"/>
          <p:cNvSpPr/>
          <p:nvPr/>
        </p:nvSpPr>
        <p:spPr>
          <a:xfrm>
            <a:off x="6657263" y="34859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1" name="Šestiúhelník 570"/>
          <p:cNvSpPr/>
          <p:nvPr/>
        </p:nvSpPr>
        <p:spPr>
          <a:xfrm>
            <a:off x="6665311" y="-2149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2" name="Šestiúhelník 571"/>
          <p:cNvSpPr/>
          <p:nvPr/>
        </p:nvSpPr>
        <p:spPr>
          <a:xfrm>
            <a:off x="8286674" y="88490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3" name="Šestiúhelník 572"/>
          <p:cNvSpPr/>
          <p:nvPr/>
        </p:nvSpPr>
        <p:spPr>
          <a:xfrm>
            <a:off x="8615429" y="106259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4" name="Šestiúhelník 573"/>
          <p:cNvSpPr/>
          <p:nvPr/>
        </p:nvSpPr>
        <p:spPr>
          <a:xfrm>
            <a:off x="7647503" y="54619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5" name="Šestiúhelník 574"/>
          <p:cNvSpPr/>
          <p:nvPr/>
        </p:nvSpPr>
        <p:spPr>
          <a:xfrm>
            <a:off x="7976258" y="7238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6" name="Šestiúhelník 575"/>
          <p:cNvSpPr/>
          <p:nvPr/>
        </p:nvSpPr>
        <p:spPr>
          <a:xfrm>
            <a:off x="7312786" y="36236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7" name="Šestiúhelník 576"/>
          <p:cNvSpPr/>
          <p:nvPr/>
        </p:nvSpPr>
        <p:spPr>
          <a:xfrm>
            <a:off x="6984404" y="17112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8" name="Šestiúhelník 577"/>
          <p:cNvSpPr/>
          <p:nvPr/>
        </p:nvSpPr>
        <p:spPr>
          <a:xfrm>
            <a:off x="8293401" y="52453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9" name="Šestiúhelník 578"/>
          <p:cNvSpPr/>
          <p:nvPr/>
        </p:nvSpPr>
        <p:spPr>
          <a:xfrm>
            <a:off x="8622156" y="7022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0" name="Šestiúhelník 579"/>
          <p:cNvSpPr/>
          <p:nvPr/>
        </p:nvSpPr>
        <p:spPr>
          <a:xfrm>
            <a:off x="7654230" y="18582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1" name="Šestiúhelník 580"/>
          <p:cNvSpPr/>
          <p:nvPr/>
        </p:nvSpPr>
        <p:spPr>
          <a:xfrm>
            <a:off x="7982985" y="36351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2" name="Šestiúhelník 581"/>
          <p:cNvSpPr/>
          <p:nvPr/>
        </p:nvSpPr>
        <p:spPr>
          <a:xfrm>
            <a:off x="7319513" y="19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4" name="Šestiúhelník 583"/>
          <p:cNvSpPr/>
          <p:nvPr/>
        </p:nvSpPr>
        <p:spPr>
          <a:xfrm>
            <a:off x="8297215" y="16642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5" name="Šestiúhelník 584"/>
          <p:cNvSpPr/>
          <p:nvPr/>
        </p:nvSpPr>
        <p:spPr>
          <a:xfrm>
            <a:off x="8625970" y="34411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6" name="Šestiúhelník 585"/>
          <p:cNvSpPr/>
          <p:nvPr/>
        </p:nvSpPr>
        <p:spPr>
          <a:xfrm>
            <a:off x="7962498" y="-78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7" name="Šestiúhelník 586"/>
          <p:cNvSpPr/>
          <p:nvPr/>
        </p:nvSpPr>
        <p:spPr>
          <a:xfrm>
            <a:off x="2731640" y="36546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8" name="Šestiúhelník 587"/>
          <p:cNvSpPr/>
          <p:nvPr/>
        </p:nvSpPr>
        <p:spPr>
          <a:xfrm>
            <a:off x="2064147" y="1206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9" name="Šestiúhelník 588"/>
          <p:cNvSpPr/>
          <p:nvPr/>
        </p:nvSpPr>
        <p:spPr>
          <a:xfrm>
            <a:off x="2399293" y="20058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0" name="Šestiúhelník 589"/>
          <p:cNvSpPr/>
          <p:nvPr/>
        </p:nvSpPr>
        <p:spPr>
          <a:xfrm>
            <a:off x="3056357" y="55373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1" name="Šestiúhelník 590"/>
          <p:cNvSpPr/>
          <p:nvPr/>
        </p:nvSpPr>
        <p:spPr>
          <a:xfrm>
            <a:off x="3383106" y="72899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2" name="Šestiúhelník 591"/>
          <p:cNvSpPr/>
          <p:nvPr/>
        </p:nvSpPr>
        <p:spPr>
          <a:xfrm>
            <a:off x="3382687" y="35830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3" name="Šestiúhelník 592"/>
          <p:cNvSpPr/>
          <p:nvPr/>
        </p:nvSpPr>
        <p:spPr>
          <a:xfrm>
            <a:off x="2715194" y="490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4" name="Šestiúhelník 593"/>
          <p:cNvSpPr/>
          <p:nvPr/>
        </p:nvSpPr>
        <p:spPr>
          <a:xfrm>
            <a:off x="3050340" y="19342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5" name="Šestiúhelník 594"/>
          <p:cNvSpPr/>
          <p:nvPr/>
        </p:nvSpPr>
        <p:spPr>
          <a:xfrm>
            <a:off x="3707404" y="5465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6" name="Šestiúhelník 595"/>
          <p:cNvSpPr/>
          <p:nvPr/>
        </p:nvSpPr>
        <p:spPr>
          <a:xfrm>
            <a:off x="4034153" y="72183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7" name="Šestiúhelník 596"/>
          <p:cNvSpPr/>
          <p:nvPr/>
        </p:nvSpPr>
        <p:spPr>
          <a:xfrm>
            <a:off x="3709949" y="18935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9" name="Šestiúhelník 598"/>
          <p:cNvSpPr/>
          <p:nvPr/>
        </p:nvSpPr>
        <p:spPr>
          <a:xfrm>
            <a:off x="3377602" y="2447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0" name="Šestiúhelník 599"/>
          <p:cNvSpPr/>
          <p:nvPr/>
        </p:nvSpPr>
        <p:spPr>
          <a:xfrm>
            <a:off x="4034666" y="37762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1" name="Šestiúhelník 600"/>
          <p:cNvSpPr/>
          <p:nvPr/>
        </p:nvSpPr>
        <p:spPr>
          <a:xfrm>
            <a:off x="4361415" y="55288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2" name="Šestiúhelník 601"/>
          <p:cNvSpPr/>
          <p:nvPr/>
        </p:nvSpPr>
        <p:spPr>
          <a:xfrm>
            <a:off x="4027710" y="836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3" name="Šestiúhelník 602"/>
          <p:cNvSpPr/>
          <p:nvPr/>
        </p:nvSpPr>
        <p:spPr>
          <a:xfrm>
            <a:off x="4352427" y="1966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719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2411760" y="1988840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3" name="Šestiúhelník 2"/>
          <p:cNvSpPr/>
          <p:nvPr/>
        </p:nvSpPr>
        <p:spPr>
          <a:xfrm>
            <a:off x="2411760" y="2348880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730103" y="180882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" name="Šestiúhelník 4"/>
          <p:cNvSpPr/>
          <p:nvPr/>
        </p:nvSpPr>
        <p:spPr>
          <a:xfrm>
            <a:off x="2738572" y="21688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056852" y="19840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3060914" y="234907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" name="Šestiúhelník 7"/>
          <p:cNvSpPr/>
          <p:nvPr/>
        </p:nvSpPr>
        <p:spPr>
          <a:xfrm>
            <a:off x="2739780" y="25290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" name="Šestiúhelník 8"/>
          <p:cNvSpPr/>
          <p:nvPr/>
        </p:nvSpPr>
        <p:spPr>
          <a:xfrm>
            <a:off x="2404171" y="2711598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0" name="Šestiúhelník 9"/>
          <p:cNvSpPr/>
          <p:nvPr/>
        </p:nvSpPr>
        <p:spPr>
          <a:xfrm>
            <a:off x="2734866" y="2884375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3068311" y="2702505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2" name="Šestiúhelník 11"/>
          <p:cNvSpPr/>
          <p:nvPr/>
        </p:nvSpPr>
        <p:spPr>
          <a:xfrm>
            <a:off x="3065483" y="3076400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3385157" y="21658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3385157" y="252585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" name="Šestiúhelník 20"/>
          <p:cNvSpPr/>
          <p:nvPr/>
        </p:nvSpPr>
        <p:spPr>
          <a:xfrm>
            <a:off x="3703500" y="19857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" name="Šestiúhelník 21"/>
          <p:cNvSpPr/>
          <p:nvPr/>
        </p:nvSpPr>
        <p:spPr>
          <a:xfrm>
            <a:off x="3711969" y="23458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" name="Šestiúhelník 22"/>
          <p:cNvSpPr/>
          <p:nvPr/>
        </p:nvSpPr>
        <p:spPr>
          <a:xfrm>
            <a:off x="4030249" y="2161053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4" name="Šestiúhelník 23"/>
          <p:cNvSpPr/>
          <p:nvPr/>
        </p:nvSpPr>
        <p:spPr>
          <a:xfrm>
            <a:off x="4034311" y="25260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" name="Šestiúhelník 24"/>
          <p:cNvSpPr/>
          <p:nvPr/>
        </p:nvSpPr>
        <p:spPr>
          <a:xfrm>
            <a:off x="3713177" y="270607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" name="Šestiúhelník 25"/>
          <p:cNvSpPr/>
          <p:nvPr/>
        </p:nvSpPr>
        <p:spPr>
          <a:xfrm>
            <a:off x="3377568" y="2888574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27" name="Šestiúhelník 26"/>
          <p:cNvSpPr/>
          <p:nvPr/>
        </p:nvSpPr>
        <p:spPr>
          <a:xfrm>
            <a:off x="3708263" y="306135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" name="Šestiúhelník 27"/>
          <p:cNvSpPr/>
          <p:nvPr/>
        </p:nvSpPr>
        <p:spPr>
          <a:xfrm>
            <a:off x="4041708" y="28933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9" name="Šestiúhelník 28"/>
          <p:cNvSpPr/>
          <p:nvPr/>
        </p:nvSpPr>
        <p:spPr>
          <a:xfrm>
            <a:off x="4038880" y="325337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" name="Šestiúhelník 29"/>
          <p:cNvSpPr/>
          <p:nvPr/>
        </p:nvSpPr>
        <p:spPr>
          <a:xfrm>
            <a:off x="2080898" y="325946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" name="Šestiúhelník 30"/>
          <p:cNvSpPr/>
          <p:nvPr/>
        </p:nvSpPr>
        <p:spPr>
          <a:xfrm>
            <a:off x="2080898" y="3619505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2" name="Šestiúhelník 31"/>
          <p:cNvSpPr/>
          <p:nvPr/>
        </p:nvSpPr>
        <p:spPr>
          <a:xfrm>
            <a:off x="2399241" y="3079445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33" name="Šestiúhelník 32"/>
          <p:cNvSpPr/>
          <p:nvPr/>
        </p:nvSpPr>
        <p:spPr>
          <a:xfrm>
            <a:off x="2407710" y="343948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4" name="Šestiúhelník 33"/>
          <p:cNvSpPr/>
          <p:nvPr/>
        </p:nvSpPr>
        <p:spPr>
          <a:xfrm>
            <a:off x="2725990" y="325470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5" name="Šestiúhelník 34"/>
          <p:cNvSpPr/>
          <p:nvPr/>
        </p:nvSpPr>
        <p:spPr>
          <a:xfrm>
            <a:off x="2730052" y="361970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" name="Šestiúhelník 35"/>
          <p:cNvSpPr/>
          <p:nvPr/>
        </p:nvSpPr>
        <p:spPr>
          <a:xfrm>
            <a:off x="2408918" y="37997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" name="Šestiúhelník 36"/>
          <p:cNvSpPr/>
          <p:nvPr/>
        </p:nvSpPr>
        <p:spPr>
          <a:xfrm>
            <a:off x="2073309" y="39822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" name="Šestiúhelník 37"/>
          <p:cNvSpPr/>
          <p:nvPr/>
        </p:nvSpPr>
        <p:spPr>
          <a:xfrm>
            <a:off x="2404004" y="41550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" name="Šestiúhelník 38"/>
          <p:cNvSpPr/>
          <p:nvPr/>
        </p:nvSpPr>
        <p:spPr>
          <a:xfrm>
            <a:off x="2737449" y="398698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" name="Šestiúhelník 39"/>
          <p:cNvSpPr/>
          <p:nvPr/>
        </p:nvSpPr>
        <p:spPr>
          <a:xfrm>
            <a:off x="2734621" y="434702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" name="Šestiúhelník 40"/>
          <p:cNvSpPr/>
          <p:nvPr/>
        </p:nvSpPr>
        <p:spPr>
          <a:xfrm>
            <a:off x="4375218" y="198447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2" name="Šestiúhelník 41"/>
          <p:cNvSpPr/>
          <p:nvPr/>
        </p:nvSpPr>
        <p:spPr>
          <a:xfrm>
            <a:off x="4375218" y="234451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" name="Šestiúhelník 42"/>
          <p:cNvSpPr/>
          <p:nvPr/>
        </p:nvSpPr>
        <p:spPr>
          <a:xfrm>
            <a:off x="4693561" y="18044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estiúhelník 43"/>
          <p:cNvSpPr/>
          <p:nvPr/>
        </p:nvSpPr>
        <p:spPr>
          <a:xfrm>
            <a:off x="4702030" y="21644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" name="Šestiúhelník 44"/>
          <p:cNvSpPr/>
          <p:nvPr/>
        </p:nvSpPr>
        <p:spPr>
          <a:xfrm>
            <a:off x="5020310" y="197971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" name="Šestiúhelník 45"/>
          <p:cNvSpPr/>
          <p:nvPr/>
        </p:nvSpPr>
        <p:spPr>
          <a:xfrm>
            <a:off x="5024372" y="2344717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47" name="Šestiúhelník 46"/>
          <p:cNvSpPr/>
          <p:nvPr/>
        </p:nvSpPr>
        <p:spPr>
          <a:xfrm>
            <a:off x="4703238" y="2524737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48" name="Šestiúhelník 47"/>
          <p:cNvSpPr/>
          <p:nvPr/>
        </p:nvSpPr>
        <p:spPr>
          <a:xfrm>
            <a:off x="4367629" y="270723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" name="Šestiúhelník 48"/>
          <p:cNvSpPr/>
          <p:nvPr/>
        </p:nvSpPr>
        <p:spPr>
          <a:xfrm>
            <a:off x="4698324" y="28800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" name="Šestiúhelník 49"/>
          <p:cNvSpPr/>
          <p:nvPr/>
        </p:nvSpPr>
        <p:spPr>
          <a:xfrm>
            <a:off x="5031769" y="27119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" name="Šestiúhelník 50"/>
          <p:cNvSpPr/>
          <p:nvPr/>
        </p:nvSpPr>
        <p:spPr>
          <a:xfrm>
            <a:off x="5028941" y="307203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" name="Šestiúhelník 51"/>
          <p:cNvSpPr/>
          <p:nvPr/>
        </p:nvSpPr>
        <p:spPr>
          <a:xfrm>
            <a:off x="5348615" y="2161455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3" name="Šestiúhelník 52"/>
          <p:cNvSpPr/>
          <p:nvPr/>
        </p:nvSpPr>
        <p:spPr>
          <a:xfrm>
            <a:off x="5348615" y="252149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" name="Šestiúhelník 53"/>
          <p:cNvSpPr/>
          <p:nvPr/>
        </p:nvSpPr>
        <p:spPr>
          <a:xfrm>
            <a:off x="5666958" y="1981435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5" name="Šestiúhelník 54"/>
          <p:cNvSpPr/>
          <p:nvPr/>
        </p:nvSpPr>
        <p:spPr>
          <a:xfrm>
            <a:off x="5675427" y="2341475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6" name="Šestiúhelník 55"/>
          <p:cNvSpPr/>
          <p:nvPr/>
        </p:nvSpPr>
        <p:spPr>
          <a:xfrm>
            <a:off x="5993707" y="215669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" name="Šestiúhelník 56"/>
          <p:cNvSpPr/>
          <p:nvPr/>
        </p:nvSpPr>
        <p:spPr>
          <a:xfrm>
            <a:off x="5997769" y="252169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" name="Šestiúhelník 57"/>
          <p:cNvSpPr/>
          <p:nvPr/>
        </p:nvSpPr>
        <p:spPr>
          <a:xfrm>
            <a:off x="5676635" y="270171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59" name="Šestiúhelník 58"/>
          <p:cNvSpPr/>
          <p:nvPr/>
        </p:nvSpPr>
        <p:spPr>
          <a:xfrm>
            <a:off x="5341026" y="28842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" name="Šestiúhelník 59"/>
          <p:cNvSpPr/>
          <p:nvPr/>
        </p:nvSpPr>
        <p:spPr>
          <a:xfrm>
            <a:off x="5671721" y="3056990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61" name="Šestiúhelník 60"/>
          <p:cNvSpPr/>
          <p:nvPr/>
        </p:nvSpPr>
        <p:spPr>
          <a:xfrm>
            <a:off x="6005166" y="288897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2" name="Šestiúhelník 61"/>
          <p:cNvSpPr/>
          <p:nvPr/>
        </p:nvSpPr>
        <p:spPr>
          <a:xfrm>
            <a:off x="6002338" y="324901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3" name="Šestiúhelník 62"/>
          <p:cNvSpPr/>
          <p:nvPr/>
        </p:nvSpPr>
        <p:spPr>
          <a:xfrm>
            <a:off x="4362699" y="30750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4" name="Šestiúhelník 63"/>
          <p:cNvSpPr/>
          <p:nvPr/>
        </p:nvSpPr>
        <p:spPr>
          <a:xfrm>
            <a:off x="4689448" y="325034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5" name="Šestiúhelník 64"/>
          <p:cNvSpPr/>
          <p:nvPr/>
        </p:nvSpPr>
        <p:spPr>
          <a:xfrm>
            <a:off x="3061635" y="3434740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66" name="Šestiúhelník 65"/>
          <p:cNvSpPr/>
          <p:nvPr/>
        </p:nvSpPr>
        <p:spPr>
          <a:xfrm>
            <a:off x="3061635" y="3794780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</a:t>
            </a:r>
            <a:endParaRPr lang="cs-CZ" dirty="0"/>
          </a:p>
        </p:txBody>
      </p:sp>
      <p:sp>
        <p:nvSpPr>
          <p:cNvPr id="67" name="Šestiúhelník 66"/>
          <p:cNvSpPr/>
          <p:nvPr/>
        </p:nvSpPr>
        <p:spPr>
          <a:xfrm>
            <a:off x="3379978" y="325472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8" name="Šestiúhelník 67"/>
          <p:cNvSpPr/>
          <p:nvPr/>
        </p:nvSpPr>
        <p:spPr>
          <a:xfrm>
            <a:off x="3388447" y="3614760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9" name="Šestiúhelník 68"/>
          <p:cNvSpPr/>
          <p:nvPr/>
        </p:nvSpPr>
        <p:spPr>
          <a:xfrm>
            <a:off x="3706727" y="342997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0" name="Šestiúhelník 69"/>
          <p:cNvSpPr/>
          <p:nvPr/>
        </p:nvSpPr>
        <p:spPr>
          <a:xfrm>
            <a:off x="3710789" y="378112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71" name="Šestiúhelník 70"/>
          <p:cNvSpPr/>
          <p:nvPr/>
        </p:nvSpPr>
        <p:spPr>
          <a:xfrm>
            <a:off x="3389655" y="3974998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2" name="Šestiúhelník 71"/>
          <p:cNvSpPr/>
          <p:nvPr/>
        </p:nvSpPr>
        <p:spPr>
          <a:xfrm>
            <a:off x="3054046" y="415749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3" name="Šestiúhelník 72"/>
          <p:cNvSpPr/>
          <p:nvPr/>
        </p:nvSpPr>
        <p:spPr>
          <a:xfrm>
            <a:off x="3384741" y="433027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4" name="Šestiúhelník 73"/>
          <p:cNvSpPr/>
          <p:nvPr/>
        </p:nvSpPr>
        <p:spPr>
          <a:xfrm>
            <a:off x="3718186" y="41622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5" name="Šestiúhelník 74"/>
          <p:cNvSpPr/>
          <p:nvPr/>
        </p:nvSpPr>
        <p:spPr>
          <a:xfrm>
            <a:off x="3715358" y="45223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6" name="Šestiúhelník 75"/>
          <p:cNvSpPr/>
          <p:nvPr/>
        </p:nvSpPr>
        <p:spPr>
          <a:xfrm>
            <a:off x="4035032" y="36117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7" name="Šestiúhelník 76"/>
          <p:cNvSpPr/>
          <p:nvPr/>
        </p:nvSpPr>
        <p:spPr>
          <a:xfrm>
            <a:off x="4035032" y="395790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8" name="Šestiúhelník 77"/>
          <p:cNvSpPr/>
          <p:nvPr/>
        </p:nvSpPr>
        <p:spPr>
          <a:xfrm>
            <a:off x="4353375" y="343169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79" name="Šestiúhelník 78"/>
          <p:cNvSpPr/>
          <p:nvPr/>
        </p:nvSpPr>
        <p:spPr>
          <a:xfrm>
            <a:off x="4361844" y="379173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0" name="Šestiúhelník 79"/>
          <p:cNvSpPr/>
          <p:nvPr/>
        </p:nvSpPr>
        <p:spPr>
          <a:xfrm>
            <a:off x="4680124" y="360695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1" name="Šestiúhelník 80"/>
          <p:cNvSpPr/>
          <p:nvPr/>
        </p:nvSpPr>
        <p:spPr>
          <a:xfrm>
            <a:off x="4684186" y="39719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2" name="Šestiúhelník 81"/>
          <p:cNvSpPr/>
          <p:nvPr/>
        </p:nvSpPr>
        <p:spPr>
          <a:xfrm>
            <a:off x="4363052" y="413811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3" name="Šestiúhelník 82"/>
          <p:cNvSpPr/>
          <p:nvPr/>
        </p:nvSpPr>
        <p:spPr>
          <a:xfrm>
            <a:off x="4027443" y="433447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4" name="Šestiúhelník 83"/>
          <p:cNvSpPr/>
          <p:nvPr/>
        </p:nvSpPr>
        <p:spPr>
          <a:xfrm>
            <a:off x="4358138" y="450725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5" name="Šestiúhelník 84"/>
          <p:cNvSpPr/>
          <p:nvPr/>
        </p:nvSpPr>
        <p:spPr>
          <a:xfrm>
            <a:off x="4691583" y="433923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6" name="Šestiúhelník 85"/>
          <p:cNvSpPr/>
          <p:nvPr/>
        </p:nvSpPr>
        <p:spPr>
          <a:xfrm>
            <a:off x="4688755" y="469927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7" name="Šestiúhelník 86"/>
          <p:cNvSpPr/>
          <p:nvPr/>
        </p:nvSpPr>
        <p:spPr>
          <a:xfrm>
            <a:off x="3053852" y="48847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8" name="Šestiúhelník 87"/>
          <p:cNvSpPr/>
          <p:nvPr/>
        </p:nvSpPr>
        <p:spPr>
          <a:xfrm>
            <a:off x="3375865" y="470060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89" name="Šestiúhelník 88"/>
          <p:cNvSpPr/>
          <p:nvPr/>
        </p:nvSpPr>
        <p:spPr>
          <a:xfrm>
            <a:off x="5025093" y="343037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0" name="Šestiúhelník 89"/>
          <p:cNvSpPr/>
          <p:nvPr/>
        </p:nvSpPr>
        <p:spPr>
          <a:xfrm>
            <a:off x="5025093" y="379041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1" name="Šestiúhelník 90"/>
          <p:cNvSpPr/>
          <p:nvPr/>
        </p:nvSpPr>
        <p:spPr>
          <a:xfrm>
            <a:off x="5343436" y="325035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2" name="Šestiúhelník 91"/>
          <p:cNvSpPr/>
          <p:nvPr/>
        </p:nvSpPr>
        <p:spPr>
          <a:xfrm>
            <a:off x="5351905" y="36103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3" name="Šestiúhelník 92"/>
          <p:cNvSpPr/>
          <p:nvPr/>
        </p:nvSpPr>
        <p:spPr>
          <a:xfrm>
            <a:off x="5670185" y="3425616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94" name="Šestiúhelník 93"/>
          <p:cNvSpPr/>
          <p:nvPr/>
        </p:nvSpPr>
        <p:spPr>
          <a:xfrm>
            <a:off x="5674247" y="3790617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95" name="Šestiúhelník 94"/>
          <p:cNvSpPr/>
          <p:nvPr/>
        </p:nvSpPr>
        <p:spPr>
          <a:xfrm>
            <a:off x="5353113" y="397063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6" name="Šestiúhelník 95"/>
          <p:cNvSpPr/>
          <p:nvPr/>
        </p:nvSpPr>
        <p:spPr>
          <a:xfrm>
            <a:off x="5017504" y="413928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7" name="Šestiúhelník 96"/>
          <p:cNvSpPr/>
          <p:nvPr/>
        </p:nvSpPr>
        <p:spPr>
          <a:xfrm>
            <a:off x="5348199" y="43259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8" name="Šestiúhelník 97"/>
          <p:cNvSpPr/>
          <p:nvPr/>
        </p:nvSpPr>
        <p:spPr>
          <a:xfrm>
            <a:off x="5681644" y="41578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99" name="Šestiúhelník 98"/>
          <p:cNvSpPr/>
          <p:nvPr/>
        </p:nvSpPr>
        <p:spPr>
          <a:xfrm>
            <a:off x="5678816" y="451793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0" name="Šestiúhelník 99"/>
          <p:cNvSpPr/>
          <p:nvPr/>
        </p:nvSpPr>
        <p:spPr>
          <a:xfrm>
            <a:off x="5998490" y="360735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1" name="Šestiúhelník 100"/>
          <p:cNvSpPr/>
          <p:nvPr/>
        </p:nvSpPr>
        <p:spPr>
          <a:xfrm>
            <a:off x="5998490" y="396739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2" name="Šestiúhelník 101"/>
          <p:cNvSpPr/>
          <p:nvPr/>
        </p:nvSpPr>
        <p:spPr>
          <a:xfrm>
            <a:off x="6316833" y="3427335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03" name="Šestiúhelník 102"/>
          <p:cNvSpPr/>
          <p:nvPr/>
        </p:nvSpPr>
        <p:spPr>
          <a:xfrm>
            <a:off x="6325302" y="3787375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04" name="Šestiúhelník 103"/>
          <p:cNvSpPr/>
          <p:nvPr/>
        </p:nvSpPr>
        <p:spPr>
          <a:xfrm>
            <a:off x="6643582" y="3602592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05" name="Šestiúhelník 104"/>
          <p:cNvSpPr/>
          <p:nvPr/>
        </p:nvSpPr>
        <p:spPr>
          <a:xfrm>
            <a:off x="6647644" y="396759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6" name="Šestiúhelník 105"/>
          <p:cNvSpPr/>
          <p:nvPr/>
        </p:nvSpPr>
        <p:spPr>
          <a:xfrm>
            <a:off x="6326510" y="41476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7" name="Šestiúhelník 106"/>
          <p:cNvSpPr/>
          <p:nvPr/>
        </p:nvSpPr>
        <p:spPr>
          <a:xfrm>
            <a:off x="5990901" y="43301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8" name="Šestiúhelník 107"/>
          <p:cNvSpPr/>
          <p:nvPr/>
        </p:nvSpPr>
        <p:spPr>
          <a:xfrm>
            <a:off x="6321596" y="450289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09" name="Šestiúhelník 108"/>
          <p:cNvSpPr/>
          <p:nvPr/>
        </p:nvSpPr>
        <p:spPr>
          <a:xfrm>
            <a:off x="6655041" y="433487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10" name="Šestiúhelník 109"/>
          <p:cNvSpPr/>
          <p:nvPr/>
        </p:nvSpPr>
        <p:spPr>
          <a:xfrm>
            <a:off x="6652213" y="469491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11" name="Šestiúhelník 110"/>
          <p:cNvSpPr/>
          <p:nvPr/>
        </p:nvSpPr>
        <p:spPr>
          <a:xfrm>
            <a:off x="5012574" y="452098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12" name="Šestiúhelník 111"/>
          <p:cNvSpPr/>
          <p:nvPr/>
        </p:nvSpPr>
        <p:spPr>
          <a:xfrm>
            <a:off x="5339323" y="469624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1" name="Šestiúhelník 160"/>
          <p:cNvSpPr/>
          <p:nvPr/>
        </p:nvSpPr>
        <p:spPr>
          <a:xfrm>
            <a:off x="4036945" y="469624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2" name="Šestiúhelník 161"/>
          <p:cNvSpPr/>
          <p:nvPr/>
        </p:nvSpPr>
        <p:spPr>
          <a:xfrm>
            <a:off x="3709846" y="488062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3" name="Šestiúhelník 162"/>
          <p:cNvSpPr/>
          <p:nvPr/>
        </p:nvSpPr>
        <p:spPr>
          <a:xfrm>
            <a:off x="4365627" y="48719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4" name="Šestiúhelník 163"/>
          <p:cNvSpPr/>
          <p:nvPr/>
        </p:nvSpPr>
        <p:spPr>
          <a:xfrm>
            <a:off x="4038528" y="505628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5" name="Šestiúhelník 164"/>
          <p:cNvSpPr/>
          <p:nvPr/>
        </p:nvSpPr>
        <p:spPr>
          <a:xfrm>
            <a:off x="5017552" y="488062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6" name="Šestiúhelník 165"/>
          <p:cNvSpPr/>
          <p:nvPr/>
        </p:nvSpPr>
        <p:spPr>
          <a:xfrm>
            <a:off x="4690453" y="506500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7" name="Šestiúhelník 166"/>
          <p:cNvSpPr/>
          <p:nvPr/>
        </p:nvSpPr>
        <p:spPr>
          <a:xfrm>
            <a:off x="4361347" y="523972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8" name="Šestiúhelník 167"/>
          <p:cNvSpPr/>
          <p:nvPr/>
        </p:nvSpPr>
        <p:spPr>
          <a:xfrm>
            <a:off x="4034248" y="542410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69" name="Šestiúhelník 168"/>
          <p:cNvSpPr/>
          <p:nvPr/>
        </p:nvSpPr>
        <p:spPr>
          <a:xfrm>
            <a:off x="5997553" y="469434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0" name="Šestiúhelník 169"/>
          <p:cNvSpPr/>
          <p:nvPr/>
        </p:nvSpPr>
        <p:spPr>
          <a:xfrm>
            <a:off x="5658060" y="487264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1" name="Šestiúhelník 170"/>
          <p:cNvSpPr/>
          <p:nvPr/>
        </p:nvSpPr>
        <p:spPr>
          <a:xfrm>
            <a:off x="5336289" y="505702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2" name="Šestiúhelník 171"/>
          <p:cNvSpPr/>
          <p:nvPr/>
        </p:nvSpPr>
        <p:spPr>
          <a:xfrm>
            <a:off x="5009190" y="524140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3" name="Šestiúhelník 172"/>
          <p:cNvSpPr/>
          <p:nvPr/>
        </p:nvSpPr>
        <p:spPr>
          <a:xfrm>
            <a:off x="4680084" y="541612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4" name="Šestiúhelník 173"/>
          <p:cNvSpPr/>
          <p:nvPr/>
        </p:nvSpPr>
        <p:spPr>
          <a:xfrm>
            <a:off x="4352985" y="5600507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75" name="Šestiúhelník 174"/>
          <p:cNvSpPr/>
          <p:nvPr/>
        </p:nvSpPr>
        <p:spPr>
          <a:xfrm>
            <a:off x="6329446" y="48691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6" name="Šestiúhelník 175"/>
          <p:cNvSpPr/>
          <p:nvPr/>
        </p:nvSpPr>
        <p:spPr>
          <a:xfrm>
            <a:off x="5989953" y="504746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7" name="Šestiúhelník 176"/>
          <p:cNvSpPr/>
          <p:nvPr/>
        </p:nvSpPr>
        <p:spPr>
          <a:xfrm>
            <a:off x="5668182" y="523184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8" name="Šestiúhelník 177"/>
          <p:cNvSpPr/>
          <p:nvPr/>
        </p:nvSpPr>
        <p:spPr>
          <a:xfrm>
            <a:off x="5341083" y="541622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79" name="Šestiúhelník 178"/>
          <p:cNvSpPr/>
          <p:nvPr/>
        </p:nvSpPr>
        <p:spPr>
          <a:xfrm>
            <a:off x="5011977" y="559094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0" name="Šestiúhelník 179"/>
          <p:cNvSpPr/>
          <p:nvPr/>
        </p:nvSpPr>
        <p:spPr>
          <a:xfrm>
            <a:off x="4684878" y="577532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81" name="Šestiúhelník 180"/>
          <p:cNvSpPr/>
          <p:nvPr/>
        </p:nvSpPr>
        <p:spPr>
          <a:xfrm>
            <a:off x="6655887" y="505413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2" name="Šestiúhelník 181"/>
          <p:cNvSpPr/>
          <p:nvPr/>
        </p:nvSpPr>
        <p:spPr>
          <a:xfrm>
            <a:off x="6333120" y="522837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3" name="Šestiúhelník 182"/>
          <p:cNvSpPr/>
          <p:nvPr/>
        </p:nvSpPr>
        <p:spPr>
          <a:xfrm>
            <a:off x="5993627" y="54066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4" name="Šestiúhelník 183"/>
          <p:cNvSpPr/>
          <p:nvPr/>
        </p:nvSpPr>
        <p:spPr>
          <a:xfrm>
            <a:off x="5671856" y="559106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5" name="Šestiúhelník 184"/>
          <p:cNvSpPr/>
          <p:nvPr/>
        </p:nvSpPr>
        <p:spPr>
          <a:xfrm>
            <a:off x="5344757" y="577544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86" name="Šestiúhelník 185"/>
          <p:cNvSpPr/>
          <p:nvPr/>
        </p:nvSpPr>
        <p:spPr>
          <a:xfrm>
            <a:off x="5015651" y="595015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87" name="Šestiúhelník 186"/>
          <p:cNvSpPr/>
          <p:nvPr/>
        </p:nvSpPr>
        <p:spPr>
          <a:xfrm>
            <a:off x="4688552" y="6134540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188" name="Šestiúhelník 187"/>
          <p:cNvSpPr/>
          <p:nvPr/>
        </p:nvSpPr>
        <p:spPr>
          <a:xfrm>
            <a:off x="6967920" y="3417284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Šestiúhelník 188"/>
          <p:cNvSpPr/>
          <p:nvPr/>
        </p:nvSpPr>
        <p:spPr>
          <a:xfrm>
            <a:off x="6971982" y="3782285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190" name="Šestiúhelník 189"/>
          <p:cNvSpPr/>
          <p:nvPr/>
        </p:nvSpPr>
        <p:spPr>
          <a:xfrm>
            <a:off x="6979379" y="414956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1" name="Šestiúhelník 190"/>
          <p:cNvSpPr/>
          <p:nvPr/>
        </p:nvSpPr>
        <p:spPr>
          <a:xfrm>
            <a:off x="6976551" y="450960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2" name="Šestiúhelník 191"/>
          <p:cNvSpPr/>
          <p:nvPr/>
        </p:nvSpPr>
        <p:spPr>
          <a:xfrm>
            <a:off x="6980225" y="486882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3" name="Šestiúhelník 192"/>
          <p:cNvSpPr/>
          <p:nvPr/>
        </p:nvSpPr>
        <p:spPr>
          <a:xfrm>
            <a:off x="7296675" y="359497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Šestiúhelník 193"/>
          <p:cNvSpPr/>
          <p:nvPr/>
        </p:nvSpPr>
        <p:spPr>
          <a:xfrm>
            <a:off x="7300737" y="395997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5" name="Šestiúhelník 194"/>
          <p:cNvSpPr/>
          <p:nvPr/>
        </p:nvSpPr>
        <p:spPr>
          <a:xfrm>
            <a:off x="7308134" y="432725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6" name="Šestiúhelník 195"/>
          <p:cNvSpPr/>
          <p:nvPr/>
        </p:nvSpPr>
        <p:spPr>
          <a:xfrm>
            <a:off x="7305306" y="46872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7" name="Šestiúhelník 196"/>
          <p:cNvSpPr/>
          <p:nvPr/>
        </p:nvSpPr>
        <p:spPr>
          <a:xfrm>
            <a:off x="7308980" y="504651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198" name="Šestiúhelník 197"/>
          <p:cNvSpPr/>
          <p:nvPr/>
        </p:nvSpPr>
        <p:spPr>
          <a:xfrm>
            <a:off x="7620714" y="3777659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Šestiúhelník 198"/>
          <p:cNvSpPr/>
          <p:nvPr/>
        </p:nvSpPr>
        <p:spPr>
          <a:xfrm>
            <a:off x="7624776" y="41426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0" name="Šestiúhelník 199"/>
          <p:cNvSpPr/>
          <p:nvPr/>
        </p:nvSpPr>
        <p:spPr>
          <a:xfrm>
            <a:off x="7632173" y="450994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1" name="Šestiúhelník 200"/>
          <p:cNvSpPr/>
          <p:nvPr/>
        </p:nvSpPr>
        <p:spPr>
          <a:xfrm>
            <a:off x="7629345" y="486998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2" name="Šestiúhelník 201"/>
          <p:cNvSpPr/>
          <p:nvPr/>
        </p:nvSpPr>
        <p:spPr>
          <a:xfrm>
            <a:off x="7633019" y="52292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3" name="Šestiúhelník 202"/>
          <p:cNvSpPr/>
          <p:nvPr/>
        </p:nvSpPr>
        <p:spPr>
          <a:xfrm>
            <a:off x="7951613" y="3950816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Šestiúhelník 203"/>
          <p:cNvSpPr/>
          <p:nvPr/>
        </p:nvSpPr>
        <p:spPr>
          <a:xfrm>
            <a:off x="7955675" y="431581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5" name="Šestiúhelník 204"/>
          <p:cNvSpPr/>
          <p:nvPr/>
        </p:nvSpPr>
        <p:spPr>
          <a:xfrm>
            <a:off x="7963072" y="46830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6" name="Šestiúhelník 205"/>
          <p:cNvSpPr/>
          <p:nvPr/>
        </p:nvSpPr>
        <p:spPr>
          <a:xfrm>
            <a:off x="7960244" y="504313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7" name="Šestiúhelník 206"/>
          <p:cNvSpPr/>
          <p:nvPr/>
        </p:nvSpPr>
        <p:spPr>
          <a:xfrm>
            <a:off x="7963918" y="54023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08" name="Šestiúhelník 207"/>
          <p:cNvSpPr/>
          <p:nvPr/>
        </p:nvSpPr>
        <p:spPr>
          <a:xfrm>
            <a:off x="8275646" y="412817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Šestiúhelník 208"/>
          <p:cNvSpPr/>
          <p:nvPr/>
        </p:nvSpPr>
        <p:spPr>
          <a:xfrm>
            <a:off x="8279708" y="449317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0" name="Šestiúhelník 209"/>
          <p:cNvSpPr/>
          <p:nvPr/>
        </p:nvSpPr>
        <p:spPr>
          <a:xfrm>
            <a:off x="8287105" y="486045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1" name="Šestiúhelník 210"/>
          <p:cNvSpPr/>
          <p:nvPr/>
        </p:nvSpPr>
        <p:spPr>
          <a:xfrm>
            <a:off x="8284277" y="522049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2" name="Šestiúhelník 211"/>
          <p:cNvSpPr/>
          <p:nvPr/>
        </p:nvSpPr>
        <p:spPr>
          <a:xfrm>
            <a:off x="8287951" y="55797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3" name="Šestiúhelník 212"/>
          <p:cNvSpPr/>
          <p:nvPr/>
        </p:nvSpPr>
        <p:spPr>
          <a:xfrm>
            <a:off x="8602345" y="394258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Šestiúhelník 213"/>
          <p:cNvSpPr/>
          <p:nvPr/>
        </p:nvSpPr>
        <p:spPr>
          <a:xfrm>
            <a:off x="8606407" y="430758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5" name="Šestiúhelník 214"/>
          <p:cNvSpPr/>
          <p:nvPr/>
        </p:nvSpPr>
        <p:spPr>
          <a:xfrm>
            <a:off x="8613804" y="467486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6" name="Šestiúhelník 215"/>
          <p:cNvSpPr/>
          <p:nvPr/>
        </p:nvSpPr>
        <p:spPr>
          <a:xfrm>
            <a:off x="8610976" y="503490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7" name="Šestiúhelník 216"/>
          <p:cNvSpPr/>
          <p:nvPr/>
        </p:nvSpPr>
        <p:spPr>
          <a:xfrm>
            <a:off x="8614650" y="53941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8" name="Šestiúhelník 217"/>
          <p:cNvSpPr/>
          <p:nvPr/>
        </p:nvSpPr>
        <p:spPr>
          <a:xfrm>
            <a:off x="6987044" y="52292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19" name="Šestiúhelník 218"/>
          <p:cNvSpPr/>
          <p:nvPr/>
        </p:nvSpPr>
        <p:spPr>
          <a:xfrm>
            <a:off x="6664277" y="540344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0" name="Šestiúhelník 219"/>
          <p:cNvSpPr/>
          <p:nvPr/>
        </p:nvSpPr>
        <p:spPr>
          <a:xfrm>
            <a:off x="6324784" y="558174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1" name="Šestiúhelník 220"/>
          <p:cNvSpPr/>
          <p:nvPr/>
        </p:nvSpPr>
        <p:spPr>
          <a:xfrm>
            <a:off x="6003013" y="576612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2" name="Šestiúhelník 221"/>
          <p:cNvSpPr/>
          <p:nvPr/>
        </p:nvSpPr>
        <p:spPr>
          <a:xfrm>
            <a:off x="5675914" y="595050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3" name="Šestiúhelník 222"/>
          <p:cNvSpPr/>
          <p:nvPr/>
        </p:nvSpPr>
        <p:spPr>
          <a:xfrm>
            <a:off x="5346808" y="6125226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4" name="Šestiúhelník 223"/>
          <p:cNvSpPr/>
          <p:nvPr/>
        </p:nvSpPr>
        <p:spPr>
          <a:xfrm>
            <a:off x="7317943" y="541188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5" name="Šestiúhelník 224"/>
          <p:cNvSpPr/>
          <p:nvPr/>
        </p:nvSpPr>
        <p:spPr>
          <a:xfrm>
            <a:off x="6995176" y="558612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6" name="Šestiúhelník 225"/>
          <p:cNvSpPr/>
          <p:nvPr/>
        </p:nvSpPr>
        <p:spPr>
          <a:xfrm>
            <a:off x="6655683" y="57644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27" name="Šestiúhelník 226"/>
          <p:cNvSpPr/>
          <p:nvPr/>
        </p:nvSpPr>
        <p:spPr>
          <a:xfrm>
            <a:off x="6333912" y="5948811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8" name="Šestiúhelník 227"/>
          <p:cNvSpPr/>
          <p:nvPr/>
        </p:nvSpPr>
        <p:spPr>
          <a:xfrm>
            <a:off x="6006813" y="613319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29" name="Šestiúhelník 228"/>
          <p:cNvSpPr/>
          <p:nvPr/>
        </p:nvSpPr>
        <p:spPr>
          <a:xfrm>
            <a:off x="5677707" y="630790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0" name="Šestiúhelník 229"/>
          <p:cNvSpPr/>
          <p:nvPr/>
        </p:nvSpPr>
        <p:spPr>
          <a:xfrm>
            <a:off x="7649405" y="55965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1" name="Šestiúhelník 230"/>
          <p:cNvSpPr/>
          <p:nvPr/>
        </p:nvSpPr>
        <p:spPr>
          <a:xfrm>
            <a:off x="7326638" y="577078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2" name="Šestiúhelník 231"/>
          <p:cNvSpPr/>
          <p:nvPr/>
        </p:nvSpPr>
        <p:spPr>
          <a:xfrm>
            <a:off x="6987145" y="5949087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3" name="Šestiúhelník 232"/>
          <p:cNvSpPr/>
          <p:nvPr/>
        </p:nvSpPr>
        <p:spPr>
          <a:xfrm>
            <a:off x="6665374" y="6133468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4" name="Šestiúhelník 233"/>
          <p:cNvSpPr/>
          <p:nvPr/>
        </p:nvSpPr>
        <p:spPr>
          <a:xfrm>
            <a:off x="6338275" y="631784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5" name="Šestiúhelník 234"/>
          <p:cNvSpPr/>
          <p:nvPr/>
        </p:nvSpPr>
        <p:spPr>
          <a:xfrm>
            <a:off x="6009169" y="6492566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6" name="Šestiúhelník 235"/>
          <p:cNvSpPr/>
          <p:nvPr/>
        </p:nvSpPr>
        <p:spPr>
          <a:xfrm>
            <a:off x="7975541" y="577069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37" name="Šestiúhelník 236"/>
          <p:cNvSpPr/>
          <p:nvPr/>
        </p:nvSpPr>
        <p:spPr>
          <a:xfrm>
            <a:off x="7652774" y="594493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8" name="Šestiúhelník 237"/>
          <p:cNvSpPr/>
          <p:nvPr/>
        </p:nvSpPr>
        <p:spPr>
          <a:xfrm>
            <a:off x="7313281" y="6123241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39" name="Šestiúhelník 238"/>
          <p:cNvSpPr/>
          <p:nvPr/>
        </p:nvSpPr>
        <p:spPr>
          <a:xfrm>
            <a:off x="6991510" y="630762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0" name="Šestiúhelník 239"/>
          <p:cNvSpPr/>
          <p:nvPr/>
        </p:nvSpPr>
        <p:spPr>
          <a:xfrm>
            <a:off x="6664411" y="6492003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1" name="Šestiúhelník 240"/>
          <p:cNvSpPr/>
          <p:nvPr/>
        </p:nvSpPr>
        <p:spPr>
          <a:xfrm>
            <a:off x="8619413" y="5752871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2" name="Šestiúhelník 241"/>
          <p:cNvSpPr/>
          <p:nvPr/>
        </p:nvSpPr>
        <p:spPr>
          <a:xfrm>
            <a:off x="8307003" y="5943851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3" name="Šestiúhelník 242"/>
          <p:cNvSpPr/>
          <p:nvPr/>
        </p:nvSpPr>
        <p:spPr>
          <a:xfrm>
            <a:off x="7984236" y="6118096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4" name="Šestiúhelník 243"/>
          <p:cNvSpPr/>
          <p:nvPr/>
        </p:nvSpPr>
        <p:spPr>
          <a:xfrm>
            <a:off x="7644743" y="6296398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5" name="Šestiúhelník 244"/>
          <p:cNvSpPr/>
          <p:nvPr/>
        </p:nvSpPr>
        <p:spPr>
          <a:xfrm>
            <a:off x="7322972" y="648077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6" name="Šestiúhelník 245"/>
          <p:cNvSpPr/>
          <p:nvPr/>
        </p:nvSpPr>
        <p:spPr>
          <a:xfrm>
            <a:off x="8636703" y="6124954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7" name="Šestiúhelník 246"/>
          <p:cNvSpPr/>
          <p:nvPr/>
        </p:nvSpPr>
        <p:spPr>
          <a:xfrm>
            <a:off x="8313936" y="629919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8" name="Šestiúhelník 247"/>
          <p:cNvSpPr/>
          <p:nvPr/>
        </p:nvSpPr>
        <p:spPr>
          <a:xfrm>
            <a:off x="7974443" y="6477501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49" name="Šestiúhelník 248"/>
          <p:cNvSpPr/>
          <p:nvPr/>
        </p:nvSpPr>
        <p:spPr>
          <a:xfrm>
            <a:off x="8633026" y="6490715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0" name="Šestiúhelník 249"/>
          <p:cNvSpPr/>
          <p:nvPr/>
        </p:nvSpPr>
        <p:spPr>
          <a:xfrm>
            <a:off x="5018828" y="630593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1" name="Šestiúhelník 250"/>
          <p:cNvSpPr/>
          <p:nvPr/>
        </p:nvSpPr>
        <p:spPr>
          <a:xfrm>
            <a:off x="5349727" y="6488615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2" name="Šestiúhelník 251"/>
          <p:cNvSpPr/>
          <p:nvPr/>
        </p:nvSpPr>
        <p:spPr>
          <a:xfrm>
            <a:off x="4361271" y="631111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3" name="Šestiúhelník 252"/>
          <p:cNvSpPr/>
          <p:nvPr/>
        </p:nvSpPr>
        <p:spPr>
          <a:xfrm>
            <a:off x="4692170" y="6493795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4" name="Šestiúhelník 253"/>
          <p:cNvSpPr/>
          <p:nvPr/>
        </p:nvSpPr>
        <p:spPr>
          <a:xfrm>
            <a:off x="4003652" y="5786212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5" name="Šestiúhelník 254"/>
          <p:cNvSpPr/>
          <p:nvPr/>
        </p:nvSpPr>
        <p:spPr>
          <a:xfrm>
            <a:off x="4353579" y="5968895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56" name="Šestiúhelník 255"/>
          <p:cNvSpPr/>
          <p:nvPr/>
        </p:nvSpPr>
        <p:spPr>
          <a:xfrm>
            <a:off x="3065591" y="559197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7" name="Šestiúhelník 256"/>
          <p:cNvSpPr/>
          <p:nvPr/>
        </p:nvSpPr>
        <p:spPr>
          <a:xfrm>
            <a:off x="3712780" y="524133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8" name="Šestiúhelník 257"/>
          <p:cNvSpPr/>
          <p:nvPr/>
        </p:nvSpPr>
        <p:spPr>
          <a:xfrm>
            <a:off x="3383674" y="541604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59" name="Šestiúhelník 258"/>
          <p:cNvSpPr/>
          <p:nvPr/>
        </p:nvSpPr>
        <p:spPr>
          <a:xfrm>
            <a:off x="3042283" y="5959798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0" name="Šestiúhelník 259"/>
          <p:cNvSpPr/>
          <p:nvPr/>
        </p:nvSpPr>
        <p:spPr>
          <a:xfrm>
            <a:off x="3702411" y="55924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1" name="Šestiúhelník 260"/>
          <p:cNvSpPr/>
          <p:nvPr/>
        </p:nvSpPr>
        <p:spPr>
          <a:xfrm>
            <a:off x="3356284" y="5776835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2" name="Šestiúhelník 261"/>
          <p:cNvSpPr/>
          <p:nvPr/>
        </p:nvSpPr>
        <p:spPr>
          <a:xfrm>
            <a:off x="3688177" y="5951650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3" name="Šestiúhelník 262"/>
          <p:cNvSpPr/>
          <p:nvPr/>
        </p:nvSpPr>
        <p:spPr>
          <a:xfrm>
            <a:off x="3049743" y="632190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4" name="Šestiúhelník 263"/>
          <p:cNvSpPr/>
          <p:nvPr/>
        </p:nvSpPr>
        <p:spPr>
          <a:xfrm>
            <a:off x="3375906" y="6145223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5" name="Šestiúhelník 264"/>
          <p:cNvSpPr/>
          <p:nvPr/>
        </p:nvSpPr>
        <p:spPr>
          <a:xfrm>
            <a:off x="3382217" y="50602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6" name="Šestiúhelník 265"/>
          <p:cNvSpPr/>
          <p:nvPr/>
        </p:nvSpPr>
        <p:spPr>
          <a:xfrm>
            <a:off x="3053167" y="524236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67" name="Šestiúhelník 266"/>
          <p:cNvSpPr/>
          <p:nvPr/>
        </p:nvSpPr>
        <p:spPr>
          <a:xfrm>
            <a:off x="4029548" y="6148915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8" name="Šestiúhelník 267"/>
          <p:cNvSpPr/>
          <p:nvPr/>
        </p:nvSpPr>
        <p:spPr>
          <a:xfrm>
            <a:off x="3703141" y="6319409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69" name="Šestiúhelník 268"/>
          <p:cNvSpPr/>
          <p:nvPr/>
        </p:nvSpPr>
        <p:spPr>
          <a:xfrm>
            <a:off x="3055182" y="451388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0" name="Šestiúhelník 269"/>
          <p:cNvSpPr/>
          <p:nvPr/>
        </p:nvSpPr>
        <p:spPr>
          <a:xfrm>
            <a:off x="2730475" y="470218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1" name="Šestiúhelník 270"/>
          <p:cNvSpPr/>
          <p:nvPr/>
        </p:nvSpPr>
        <p:spPr>
          <a:xfrm>
            <a:off x="2742214" y="540944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2" name="Šestiúhelník 271"/>
          <p:cNvSpPr/>
          <p:nvPr/>
        </p:nvSpPr>
        <p:spPr>
          <a:xfrm>
            <a:off x="2718906" y="5777265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73" name="Šestiúhelník 272"/>
          <p:cNvSpPr/>
          <p:nvPr/>
        </p:nvSpPr>
        <p:spPr>
          <a:xfrm>
            <a:off x="2726366" y="6139376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74" name="Šestiúhelník 273"/>
          <p:cNvSpPr/>
          <p:nvPr/>
        </p:nvSpPr>
        <p:spPr>
          <a:xfrm>
            <a:off x="2729790" y="50598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5" name="Šestiúhelník 274"/>
          <p:cNvSpPr/>
          <p:nvPr/>
        </p:nvSpPr>
        <p:spPr>
          <a:xfrm>
            <a:off x="2423901" y="487873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6" name="Šestiúhelník 275"/>
          <p:cNvSpPr/>
          <p:nvPr/>
        </p:nvSpPr>
        <p:spPr>
          <a:xfrm>
            <a:off x="788998" y="506417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7" name="Šestiúhelník 276"/>
          <p:cNvSpPr/>
          <p:nvPr/>
        </p:nvSpPr>
        <p:spPr>
          <a:xfrm>
            <a:off x="1111011" y="488005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8" name="Šestiúhelník 277"/>
          <p:cNvSpPr/>
          <p:nvPr/>
        </p:nvSpPr>
        <p:spPr>
          <a:xfrm>
            <a:off x="1772091" y="487569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79" name="Šestiúhelník 278"/>
          <p:cNvSpPr/>
          <p:nvPr/>
        </p:nvSpPr>
        <p:spPr>
          <a:xfrm>
            <a:off x="1444992" y="506007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0" name="Šestiúhelník 279"/>
          <p:cNvSpPr/>
          <p:nvPr/>
        </p:nvSpPr>
        <p:spPr>
          <a:xfrm>
            <a:off x="2100773" y="50513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1" name="Šestiúhelník 280"/>
          <p:cNvSpPr/>
          <p:nvPr/>
        </p:nvSpPr>
        <p:spPr>
          <a:xfrm>
            <a:off x="1773674" y="523573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2" name="Šestiúhelník 281"/>
          <p:cNvSpPr/>
          <p:nvPr/>
        </p:nvSpPr>
        <p:spPr>
          <a:xfrm>
            <a:off x="2425599" y="52444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3" name="Šestiúhelník 282"/>
          <p:cNvSpPr/>
          <p:nvPr/>
        </p:nvSpPr>
        <p:spPr>
          <a:xfrm>
            <a:off x="2096493" y="541917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4" name="Šestiúhelník 283"/>
          <p:cNvSpPr/>
          <p:nvPr/>
        </p:nvSpPr>
        <p:spPr>
          <a:xfrm>
            <a:off x="1750366" y="5603558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5" name="Šestiúhelník 284"/>
          <p:cNvSpPr/>
          <p:nvPr/>
        </p:nvSpPr>
        <p:spPr>
          <a:xfrm>
            <a:off x="2415230" y="559558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86" name="Šestiúhelník 285"/>
          <p:cNvSpPr/>
          <p:nvPr/>
        </p:nvSpPr>
        <p:spPr>
          <a:xfrm>
            <a:off x="2069103" y="5779964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7" name="Šestiúhelník 286"/>
          <p:cNvSpPr/>
          <p:nvPr/>
        </p:nvSpPr>
        <p:spPr>
          <a:xfrm>
            <a:off x="2400996" y="5954779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8" name="Šestiúhelník 287"/>
          <p:cNvSpPr/>
          <p:nvPr/>
        </p:nvSpPr>
        <p:spPr>
          <a:xfrm>
            <a:off x="2423698" y="6313997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89" name="Šestiúhelník 288"/>
          <p:cNvSpPr/>
          <p:nvPr/>
        </p:nvSpPr>
        <p:spPr>
          <a:xfrm>
            <a:off x="1738798" y="5965669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0" name="Šestiúhelník 289"/>
          <p:cNvSpPr/>
          <p:nvPr/>
        </p:nvSpPr>
        <p:spPr>
          <a:xfrm>
            <a:off x="2088725" y="614835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1" name="Šestiúhelník 290"/>
          <p:cNvSpPr/>
          <p:nvPr/>
        </p:nvSpPr>
        <p:spPr>
          <a:xfrm>
            <a:off x="800737" y="577143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2" name="Šestiúhelník 291"/>
          <p:cNvSpPr/>
          <p:nvPr/>
        </p:nvSpPr>
        <p:spPr>
          <a:xfrm>
            <a:off x="1447926" y="542078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93" name="Šestiúhelník 292"/>
          <p:cNvSpPr/>
          <p:nvPr/>
        </p:nvSpPr>
        <p:spPr>
          <a:xfrm>
            <a:off x="1118820" y="559550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294" name="Šestiúhelník 293"/>
          <p:cNvSpPr/>
          <p:nvPr/>
        </p:nvSpPr>
        <p:spPr>
          <a:xfrm>
            <a:off x="796457" y="6139255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5" name="Šestiúhelník 294"/>
          <p:cNvSpPr/>
          <p:nvPr/>
        </p:nvSpPr>
        <p:spPr>
          <a:xfrm>
            <a:off x="1418529" y="5771911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6" name="Šestiúhelník 295"/>
          <p:cNvSpPr/>
          <p:nvPr/>
        </p:nvSpPr>
        <p:spPr>
          <a:xfrm>
            <a:off x="1091430" y="5956292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7" name="Šestiúhelník 296"/>
          <p:cNvSpPr/>
          <p:nvPr/>
        </p:nvSpPr>
        <p:spPr>
          <a:xfrm>
            <a:off x="1442351" y="6131107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8" name="Šestiúhelník 297"/>
          <p:cNvSpPr/>
          <p:nvPr/>
        </p:nvSpPr>
        <p:spPr>
          <a:xfrm>
            <a:off x="1111052" y="6324680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299" name="Šestiúhelník 298"/>
          <p:cNvSpPr/>
          <p:nvPr/>
        </p:nvSpPr>
        <p:spPr>
          <a:xfrm>
            <a:off x="1117363" y="523969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0" name="Šestiúhelník 299"/>
          <p:cNvSpPr/>
          <p:nvPr/>
        </p:nvSpPr>
        <p:spPr>
          <a:xfrm>
            <a:off x="788313" y="542182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1" name="Šestiúhelník 300"/>
          <p:cNvSpPr/>
          <p:nvPr/>
        </p:nvSpPr>
        <p:spPr>
          <a:xfrm>
            <a:off x="1764694" y="632837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2" name="Šestiúhelník 301"/>
          <p:cNvSpPr/>
          <p:nvPr/>
        </p:nvSpPr>
        <p:spPr>
          <a:xfrm>
            <a:off x="465621" y="488163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3" name="Šestiúhelník 302"/>
          <p:cNvSpPr/>
          <p:nvPr/>
        </p:nvSpPr>
        <p:spPr>
          <a:xfrm>
            <a:off x="477360" y="558890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4" name="Šestiúhelník 303"/>
          <p:cNvSpPr/>
          <p:nvPr/>
        </p:nvSpPr>
        <p:spPr>
          <a:xfrm>
            <a:off x="473080" y="595672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5" name="Šestiúhelník 304"/>
          <p:cNvSpPr/>
          <p:nvPr/>
        </p:nvSpPr>
        <p:spPr>
          <a:xfrm>
            <a:off x="461512" y="6318833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6" name="Šestiúhelník 305"/>
          <p:cNvSpPr/>
          <p:nvPr/>
        </p:nvSpPr>
        <p:spPr>
          <a:xfrm>
            <a:off x="464936" y="523928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7" name="Šestiúhelník 306"/>
          <p:cNvSpPr/>
          <p:nvPr/>
        </p:nvSpPr>
        <p:spPr>
          <a:xfrm>
            <a:off x="141853" y="505837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08" name="Šestiúhelník 307"/>
          <p:cNvSpPr/>
          <p:nvPr/>
        </p:nvSpPr>
        <p:spPr>
          <a:xfrm>
            <a:off x="153592" y="5765642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09" name="Šestiúhelník 308"/>
          <p:cNvSpPr/>
          <p:nvPr/>
        </p:nvSpPr>
        <p:spPr>
          <a:xfrm>
            <a:off x="149312" y="6133462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10" name="Šestiúhelník 309"/>
          <p:cNvSpPr/>
          <p:nvPr/>
        </p:nvSpPr>
        <p:spPr>
          <a:xfrm>
            <a:off x="137744" y="6495573"/>
            <a:ext cx="417646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311" name="Šestiúhelník 310"/>
          <p:cNvSpPr/>
          <p:nvPr/>
        </p:nvSpPr>
        <p:spPr>
          <a:xfrm>
            <a:off x="141168" y="541602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2" name="Šestiúhelník 311"/>
          <p:cNvSpPr/>
          <p:nvPr/>
        </p:nvSpPr>
        <p:spPr>
          <a:xfrm>
            <a:off x="2413530" y="451277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3" name="Šestiúhelník 312"/>
          <p:cNvSpPr/>
          <p:nvPr/>
        </p:nvSpPr>
        <p:spPr>
          <a:xfrm>
            <a:off x="2092894" y="470706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4" name="Šestiúhelník 313"/>
          <p:cNvSpPr/>
          <p:nvPr/>
        </p:nvSpPr>
        <p:spPr>
          <a:xfrm>
            <a:off x="2080298" y="434605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5" name="Šestiúhelník 314"/>
          <p:cNvSpPr/>
          <p:nvPr/>
        </p:nvSpPr>
        <p:spPr>
          <a:xfrm>
            <a:off x="121716" y="21730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6" name="Šestiúhelník 315"/>
          <p:cNvSpPr/>
          <p:nvPr/>
        </p:nvSpPr>
        <p:spPr>
          <a:xfrm>
            <a:off x="121716" y="25331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7" name="Šestiúhelník 316"/>
          <p:cNvSpPr/>
          <p:nvPr/>
        </p:nvSpPr>
        <p:spPr>
          <a:xfrm>
            <a:off x="440059" y="19930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8" name="Šestiúhelník 317"/>
          <p:cNvSpPr/>
          <p:nvPr/>
        </p:nvSpPr>
        <p:spPr>
          <a:xfrm>
            <a:off x="448528" y="23530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19" name="Šestiúhelník 318"/>
          <p:cNvSpPr/>
          <p:nvPr/>
        </p:nvSpPr>
        <p:spPr>
          <a:xfrm>
            <a:off x="766808" y="2168297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20" name="Šestiúhelník 319"/>
          <p:cNvSpPr/>
          <p:nvPr/>
        </p:nvSpPr>
        <p:spPr>
          <a:xfrm>
            <a:off x="770870" y="2533298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21" name="Šestiúhelník 320"/>
          <p:cNvSpPr/>
          <p:nvPr/>
        </p:nvSpPr>
        <p:spPr>
          <a:xfrm>
            <a:off x="449736" y="271331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2" name="Šestiúhelník 321"/>
          <p:cNvSpPr/>
          <p:nvPr/>
        </p:nvSpPr>
        <p:spPr>
          <a:xfrm>
            <a:off x="114127" y="289581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3" name="Šestiúhelník 322"/>
          <p:cNvSpPr/>
          <p:nvPr/>
        </p:nvSpPr>
        <p:spPr>
          <a:xfrm>
            <a:off x="444822" y="306859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4" name="Šestiúhelník 323"/>
          <p:cNvSpPr/>
          <p:nvPr/>
        </p:nvSpPr>
        <p:spPr>
          <a:xfrm>
            <a:off x="778267" y="29005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5" name="Šestiúhelník 324"/>
          <p:cNvSpPr/>
          <p:nvPr/>
        </p:nvSpPr>
        <p:spPr>
          <a:xfrm>
            <a:off x="1095113" y="235003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6" name="Šestiúhelník 325"/>
          <p:cNvSpPr/>
          <p:nvPr/>
        </p:nvSpPr>
        <p:spPr>
          <a:xfrm>
            <a:off x="1095113" y="271007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7" name="Šestiúhelník 326"/>
          <p:cNvSpPr/>
          <p:nvPr/>
        </p:nvSpPr>
        <p:spPr>
          <a:xfrm>
            <a:off x="1413456" y="217001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8" name="Šestiúhelník 327"/>
          <p:cNvSpPr/>
          <p:nvPr/>
        </p:nvSpPr>
        <p:spPr>
          <a:xfrm>
            <a:off x="1421925" y="253005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29" name="Šestiúhelník 328"/>
          <p:cNvSpPr/>
          <p:nvPr/>
        </p:nvSpPr>
        <p:spPr>
          <a:xfrm>
            <a:off x="1740205" y="234527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0" name="Šestiúhelník 329"/>
          <p:cNvSpPr/>
          <p:nvPr/>
        </p:nvSpPr>
        <p:spPr>
          <a:xfrm>
            <a:off x="1744267" y="2710274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1" name="Šestiúhelník 330"/>
          <p:cNvSpPr/>
          <p:nvPr/>
        </p:nvSpPr>
        <p:spPr>
          <a:xfrm>
            <a:off x="1423133" y="2890294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2" name="Šestiúhelník 331"/>
          <p:cNvSpPr/>
          <p:nvPr/>
        </p:nvSpPr>
        <p:spPr>
          <a:xfrm>
            <a:off x="1087524" y="3072794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33" name="Šestiúhelník 332"/>
          <p:cNvSpPr/>
          <p:nvPr/>
        </p:nvSpPr>
        <p:spPr>
          <a:xfrm>
            <a:off x="1751664" y="307755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34" name="Šestiúhelník 333"/>
          <p:cNvSpPr/>
          <p:nvPr/>
        </p:nvSpPr>
        <p:spPr>
          <a:xfrm>
            <a:off x="2085174" y="216869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35" name="Šestiúhelník 334"/>
          <p:cNvSpPr/>
          <p:nvPr/>
        </p:nvSpPr>
        <p:spPr>
          <a:xfrm>
            <a:off x="2085174" y="252873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36" name="Šestiúhelník 335"/>
          <p:cNvSpPr/>
          <p:nvPr/>
        </p:nvSpPr>
        <p:spPr>
          <a:xfrm>
            <a:off x="2077585" y="28914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59" name="Šestiúhelník 358"/>
          <p:cNvSpPr/>
          <p:nvPr/>
        </p:nvSpPr>
        <p:spPr>
          <a:xfrm>
            <a:off x="1754494" y="344081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0" name="Šestiúhelník 359"/>
          <p:cNvSpPr/>
          <p:nvPr/>
        </p:nvSpPr>
        <p:spPr>
          <a:xfrm>
            <a:off x="1754494" y="3800855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61" name="Šestiúhelník 360"/>
          <p:cNvSpPr/>
          <p:nvPr/>
        </p:nvSpPr>
        <p:spPr>
          <a:xfrm>
            <a:off x="1746905" y="416357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2" name="Šestiúhelník 361"/>
          <p:cNvSpPr/>
          <p:nvPr/>
        </p:nvSpPr>
        <p:spPr>
          <a:xfrm>
            <a:off x="1753894" y="452740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3" name="Šestiúhelník 362"/>
          <p:cNvSpPr/>
          <p:nvPr/>
        </p:nvSpPr>
        <p:spPr>
          <a:xfrm>
            <a:off x="1428175" y="325222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4" name="Šestiúhelník 363"/>
          <p:cNvSpPr/>
          <p:nvPr/>
        </p:nvSpPr>
        <p:spPr>
          <a:xfrm>
            <a:off x="1428175" y="3612269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65" name="Šestiúhelník 364"/>
          <p:cNvSpPr/>
          <p:nvPr/>
        </p:nvSpPr>
        <p:spPr>
          <a:xfrm>
            <a:off x="1420586" y="397498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6" name="Šestiúhelník 365"/>
          <p:cNvSpPr/>
          <p:nvPr/>
        </p:nvSpPr>
        <p:spPr>
          <a:xfrm>
            <a:off x="1427575" y="433881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7" name="Šestiúhelník 366"/>
          <p:cNvSpPr/>
          <p:nvPr/>
        </p:nvSpPr>
        <p:spPr>
          <a:xfrm>
            <a:off x="1435312" y="470361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8" name="Šestiúhelník 367"/>
          <p:cNvSpPr/>
          <p:nvPr/>
        </p:nvSpPr>
        <p:spPr>
          <a:xfrm>
            <a:off x="1095113" y="343782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69" name="Šestiúhelník 368"/>
          <p:cNvSpPr/>
          <p:nvPr/>
        </p:nvSpPr>
        <p:spPr>
          <a:xfrm>
            <a:off x="1095113" y="3797860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70" name="Šestiúhelník 369"/>
          <p:cNvSpPr/>
          <p:nvPr/>
        </p:nvSpPr>
        <p:spPr>
          <a:xfrm>
            <a:off x="1087524" y="416057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1" name="Šestiúhelník 370"/>
          <p:cNvSpPr/>
          <p:nvPr/>
        </p:nvSpPr>
        <p:spPr>
          <a:xfrm>
            <a:off x="1094513" y="452440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2" name="Šestiúhelník 371"/>
          <p:cNvSpPr/>
          <p:nvPr/>
        </p:nvSpPr>
        <p:spPr>
          <a:xfrm>
            <a:off x="768745" y="3253937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73" name="Šestiúhelník 372"/>
          <p:cNvSpPr/>
          <p:nvPr/>
        </p:nvSpPr>
        <p:spPr>
          <a:xfrm>
            <a:off x="776334" y="361896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374" name="Šestiúhelník 373"/>
          <p:cNvSpPr/>
          <p:nvPr/>
        </p:nvSpPr>
        <p:spPr>
          <a:xfrm>
            <a:off x="776334" y="397900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375" name="Šestiúhelník 374"/>
          <p:cNvSpPr/>
          <p:nvPr/>
        </p:nvSpPr>
        <p:spPr>
          <a:xfrm>
            <a:off x="768745" y="434172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6" name="Šestiúhelník 375"/>
          <p:cNvSpPr/>
          <p:nvPr/>
        </p:nvSpPr>
        <p:spPr>
          <a:xfrm>
            <a:off x="775734" y="470555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7" name="Šestiúhelník 376"/>
          <p:cNvSpPr/>
          <p:nvPr/>
        </p:nvSpPr>
        <p:spPr>
          <a:xfrm>
            <a:off x="450465" y="34356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8" name="Šestiúhelník 377"/>
          <p:cNvSpPr/>
          <p:nvPr/>
        </p:nvSpPr>
        <p:spPr>
          <a:xfrm>
            <a:off x="458054" y="380066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79" name="Šestiúhelník 378"/>
          <p:cNvSpPr/>
          <p:nvPr/>
        </p:nvSpPr>
        <p:spPr>
          <a:xfrm>
            <a:off x="458054" y="416070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0" name="Šestiúhelník 379"/>
          <p:cNvSpPr/>
          <p:nvPr/>
        </p:nvSpPr>
        <p:spPr>
          <a:xfrm>
            <a:off x="450465" y="452342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1" name="Šestiúhelník 380"/>
          <p:cNvSpPr/>
          <p:nvPr/>
        </p:nvSpPr>
        <p:spPr>
          <a:xfrm>
            <a:off x="121716" y="325126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2" name="Šestiúhelník 381"/>
          <p:cNvSpPr/>
          <p:nvPr/>
        </p:nvSpPr>
        <p:spPr>
          <a:xfrm>
            <a:off x="127359" y="36183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3" name="Šestiúhelník 382"/>
          <p:cNvSpPr/>
          <p:nvPr/>
        </p:nvSpPr>
        <p:spPr>
          <a:xfrm>
            <a:off x="134948" y="39833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4" name="Šestiúhelník 383"/>
          <p:cNvSpPr/>
          <p:nvPr/>
        </p:nvSpPr>
        <p:spPr>
          <a:xfrm>
            <a:off x="134948" y="43433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5" name="Šestiúhelník 384"/>
          <p:cNvSpPr/>
          <p:nvPr/>
        </p:nvSpPr>
        <p:spPr>
          <a:xfrm>
            <a:off x="127359" y="470609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6" name="Šestiúhelník 385"/>
          <p:cNvSpPr/>
          <p:nvPr/>
        </p:nvSpPr>
        <p:spPr>
          <a:xfrm>
            <a:off x="2403040" y="54299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7" name="Šestiúhelník 386"/>
          <p:cNvSpPr/>
          <p:nvPr/>
        </p:nvSpPr>
        <p:spPr>
          <a:xfrm>
            <a:off x="2403040" y="90303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8" name="Šestiúhelník 387"/>
          <p:cNvSpPr/>
          <p:nvPr/>
        </p:nvSpPr>
        <p:spPr>
          <a:xfrm>
            <a:off x="2395451" y="12657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89" name="Šestiúhelník 388"/>
          <p:cNvSpPr/>
          <p:nvPr/>
        </p:nvSpPr>
        <p:spPr>
          <a:xfrm>
            <a:off x="2072178" y="181362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0" name="Šestiúhelník 389"/>
          <p:cNvSpPr/>
          <p:nvPr/>
        </p:nvSpPr>
        <p:spPr>
          <a:xfrm>
            <a:off x="2390521" y="163360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1" name="Šestiúhelník 390"/>
          <p:cNvSpPr/>
          <p:nvPr/>
        </p:nvSpPr>
        <p:spPr>
          <a:xfrm>
            <a:off x="112996" y="72721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2" name="Šestiúhelník 391"/>
          <p:cNvSpPr/>
          <p:nvPr/>
        </p:nvSpPr>
        <p:spPr>
          <a:xfrm>
            <a:off x="112996" y="108725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3" name="Šestiúhelník 392"/>
          <p:cNvSpPr/>
          <p:nvPr/>
        </p:nvSpPr>
        <p:spPr>
          <a:xfrm>
            <a:off x="431339" y="54719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4" name="Šestiúhelník 393"/>
          <p:cNvSpPr/>
          <p:nvPr/>
        </p:nvSpPr>
        <p:spPr>
          <a:xfrm>
            <a:off x="439808" y="90723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5" name="Šestiúhelník 394"/>
          <p:cNvSpPr/>
          <p:nvPr/>
        </p:nvSpPr>
        <p:spPr>
          <a:xfrm>
            <a:off x="758088" y="72245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6" name="Šestiúhelník 395"/>
          <p:cNvSpPr/>
          <p:nvPr/>
        </p:nvSpPr>
        <p:spPr>
          <a:xfrm>
            <a:off x="762150" y="10874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7" name="Šestiúhelník 396"/>
          <p:cNvSpPr/>
          <p:nvPr/>
        </p:nvSpPr>
        <p:spPr>
          <a:xfrm>
            <a:off x="441016" y="126747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8" name="Šestiúhelník 397"/>
          <p:cNvSpPr/>
          <p:nvPr/>
        </p:nvSpPr>
        <p:spPr>
          <a:xfrm>
            <a:off x="105407" y="144997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399" name="Šestiúhelník 398"/>
          <p:cNvSpPr/>
          <p:nvPr/>
        </p:nvSpPr>
        <p:spPr>
          <a:xfrm>
            <a:off x="436102" y="162275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0" name="Šestiúhelník 399"/>
          <p:cNvSpPr/>
          <p:nvPr/>
        </p:nvSpPr>
        <p:spPr>
          <a:xfrm>
            <a:off x="769547" y="145473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1" name="Šestiúhelník 400"/>
          <p:cNvSpPr/>
          <p:nvPr/>
        </p:nvSpPr>
        <p:spPr>
          <a:xfrm>
            <a:off x="1086393" y="90419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2" name="Šestiúhelník 401"/>
          <p:cNvSpPr/>
          <p:nvPr/>
        </p:nvSpPr>
        <p:spPr>
          <a:xfrm>
            <a:off x="1086393" y="126423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3" name="Šestiúhelník 402"/>
          <p:cNvSpPr/>
          <p:nvPr/>
        </p:nvSpPr>
        <p:spPr>
          <a:xfrm>
            <a:off x="1404736" y="72417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4" name="Šestiúhelník 403"/>
          <p:cNvSpPr/>
          <p:nvPr/>
        </p:nvSpPr>
        <p:spPr>
          <a:xfrm>
            <a:off x="1413205" y="108421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5" name="Šestiúhelník 404"/>
          <p:cNvSpPr/>
          <p:nvPr/>
        </p:nvSpPr>
        <p:spPr>
          <a:xfrm>
            <a:off x="1731485" y="89942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6" name="Šestiúhelník 405"/>
          <p:cNvSpPr/>
          <p:nvPr/>
        </p:nvSpPr>
        <p:spPr>
          <a:xfrm>
            <a:off x="1735547" y="12644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7" name="Šestiúhelník 406"/>
          <p:cNvSpPr/>
          <p:nvPr/>
        </p:nvSpPr>
        <p:spPr>
          <a:xfrm>
            <a:off x="1414413" y="144445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8" name="Šestiúhelník 407"/>
          <p:cNvSpPr/>
          <p:nvPr/>
        </p:nvSpPr>
        <p:spPr>
          <a:xfrm>
            <a:off x="1078804" y="162695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09" name="Šestiúhelník 408"/>
          <p:cNvSpPr/>
          <p:nvPr/>
        </p:nvSpPr>
        <p:spPr>
          <a:xfrm>
            <a:off x="1742944" y="163171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0" name="Šestiúhelník 409"/>
          <p:cNvSpPr/>
          <p:nvPr/>
        </p:nvSpPr>
        <p:spPr>
          <a:xfrm>
            <a:off x="2076454" y="72285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1" name="Šestiúhelník 410"/>
          <p:cNvSpPr/>
          <p:nvPr/>
        </p:nvSpPr>
        <p:spPr>
          <a:xfrm>
            <a:off x="2076454" y="108289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2" name="Šestiúhelník 411"/>
          <p:cNvSpPr/>
          <p:nvPr/>
        </p:nvSpPr>
        <p:spPr>
          <a:xfrm>
            <a:off x="2068865" y="14456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3" name="Šestiúhelník 412"/>
          <p:cNvSpPr/>
          <p:nvPr/>
        </p:nvSpPr>
        <p:spPr>
          <a:xfrm>
            <a:off x="1419455" y="1806385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414" name="Šestiúhelník 413"/>
          <p:cNvSpPr/>
          <p:nvPr/>
        </p:nvSpPr>
        <p:spPr>
          <a:xfrm>
            <a:off x="760025" y="180809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5" name="Šestiúhelník 414"/>
          <p:cNvSpPr/>
          <p:nvPr/>
        </p:nvSpPr>
        <p:spPr>
          <a:xfrm>
            <a:off x="112996" y="180542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16" name="Šestiúhelník 415"/>
          <p:cNvSpPr/>
          <p:nvPr/>
        </p:nvSpPr>
        <p:spPr>
          <a:xfrm>
            <a:off x="1742611" y="200259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417" name="Šestiúhelník 416"/>
          <p:cNvSpPr/>
          <p:nvPr/>
        </p:nvSpPr>
        <p:spPr>
          <a:xfrm>
            <a:off x="1091914" y="1988840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</a:t>
            </a:r>
            <a:endParaRPr lang="cs-CZ" dirty="0"/>
          </a:p>
        </p:txBody>
      </p:sp>
      <p:sp>
        <p:nvSpPr>
          <p:cNvPr id="431" name="Šestiúhelník 430"/>
          <p:cNvSpPr/>
          <p:nvPr/>
        </p:nvSpPr>
        <p:spPr>
          <a:xfrm>
            <a:off x="105407" y="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2" name="Šestiúhelník 431"/>
          <p:cNvSpPr/>
          <p:nvPr/>
        </p:nvSpPr>
        <p:spPr>
          <a:xfrm>
            <a:off x="105407" y="3600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3" name="Šestiúhelník 432"/>
          <p:cNvSpPr/>
          <p:nvPr/>
        </p:nvSpPr>
        <p:spPr>
          <a:xfrm>
            <a:off x="431490" y="18715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4" name="Šestiúhelník 433"/>
          <p:cNvSpPr/>
          <p:nvPr/>
        </p:nvSpPr>
        <p:spPr>
          <a:xfrm>
            <a:off x="750813" y="36123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5" name="Šestiúhelník 434"/>
          <p:cNvSpPr/>
          <p:nvPr/>
        </p:nvSpPr>
        <p:spPr>
          <a:xfrm>
            <a:off x="750964" y="119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7" name="Šestiúhelník 436"/>
          <p:cNvSpPr/>
          <p:nvPr/>
        </p:nvSpPr>
        <p:spPr>
          <a:xfrm>
            <a:off x="1071396" y="5486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8" name="Šestiúhelník 437"/>
          <p:cNvSpPr/>
          <p:nvPr/>
        </p:nvSpPr>
        <p:spPr>
          <a:xfrm>
            <a:off x="1066784" y="1886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39" name="Šestiúhelník 438"/>
          <p:cNvSpPr/>
          <p:nvPr/>
        </p:nvSpPr>
        <p:spPr>
          <a:xfrm>
            <a:off x="1395533" y="3649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0" name="Šestiúhelník 439"/>
          <p:cNvSpPr/>
          <p:nvPr/>
        </p:nvSpPr>
        <p:spPr>
          <a:xfrm>
            <a:off x="1730679" y="55344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1" name="Šestiúhelník 440"/>
          <p:cNvSpPr/>
          <p:nvPr/>
        </p:nvSpPr>
        <p:spPr>
          <a:xfrm>
            <a:off x="1406798" y="1331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2" name="Šestiúhelník 441"/>
          <p:cNvSpPr/>
          <p:nvPr/>
        </p:nvSpPr>
        <p:spPr>
          <a:xfrm>
            <a:off x="1735547" y="18959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3" name="Šestiúhelník 442"/>
          <p:cNvSpPr/>
          <p:nvPr/>
        </p:nvSpPr>
        <p:spPr>
          <a:xfrm>
            <a:off x="2070693" y="37811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4" name="Šestiúhelník 443"/>
          <p:cNvSpPr/>
          <p:nvPr/>
        </p:nvSpPr>
        <p:spPr>
          <a:xfrm>
            <a:off x="5683920" y="12577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5" name="Šestiúhelník 444"/>
          <p:cNvSpPr/>
          <p:nvPr/>
        </p:nvSpPr>
        <p:spPr>
          <a:xfrm>
            <a:off x="5683920" y="161779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6" name="Šestiúhelník 445"/>
          <p:cNvSpPr/>
          <p:nvPr/>
        </p:nvSpPr>
        <p:spPr>
          <a:xfrm>
            <a:off x="3393876" y="144197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7" name="Šestiúhelník 446"/>
          <p:cNvSpPr/>
          <p:nvPr/>
        </p:nvSpPr>
        <p:spPr>
          <a:xfrm>
            <a:off x="3712219" y="12619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8" name="Šestiúhelník 447"/>
          <p:cNvSpPr/>
          <p:nvPr/>
        </p:nvSpPr>
        <p:spPr>
          <a:xfrm>
            <a:off x="3720688" y="162199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49" name="Šestiúhelník 448"/>
          <p:cNvSpPr/>
          <p:nvPr/>
        </p:nvSpPr>
        <p:spPr>
          <a:xfrm>
            <a:off x="4038968" y="14372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0" name="Šestiúhelník 449"/>
          <p:cNvSpPr/>
          <p:nvPr/>
        </p:nvSpPr>
        <p:spPr>
          <a:xfrm>
            <a:off x="4367273" y="161895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1" name="Šestiúhelník 450"/>
          <p:cNvSpPr/>
          <p:nvPr/>
        </p:nvSpPr>
        <p:spPr>
          <a:xfrm>
            <a:off x="4685616" y="143893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2" name="Šestiúhelník 451"/>
          <p:cNvSpPr/>
          <p:nvPr/>
        </p:nvSpPr>
        <p:spPr>
          <a:xfrm>
            <a:off x="5012365" y="161419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3" name="Šestiúhelník 452"/>
          <p:cNvSpPr/>
          <p:nvPr/>
        </p:nvSpPr>
        <p:spPr>
          <a:xfrm>
            <a:off x="5357334" y="143761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4" name="Šestiúhelník 453"/>
          <p:cNvSpPr/>
          <p:nvPr/>
        </p:nvSpPr>
        <p:spPr>
          <a:xfrm>
            <a:off x="3386287" y="107480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5" name="Šestiúhelník 454"/>
          <p:cNvSpPr/>
          <p:nvPr/>
        </p:nvSpPr>
        <p:spPr>
          <a:xfrm>
            <a:off x="3712370" y="90191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6" name="Šestiúhelník 455"/>
          <p:cNvSpPr/>
          <p:nvPr/>
        </p:nvSpPr>
        <p:spPr>
          <a:xfrm>
            <a:off x="4031693" y="107599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7" name="Šestiúhelník 456"/>
          <p:cNvSpPr/>
          <p:nvPr/>
        </p:nvSpPr>
        <p:spPr>
          <a:xfrm>
            <a:off x="4352276" y="126344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8" name="Šestiúhelník 457"/>
          <p:cNvSpPr/>
          <p:nvPr/>
        </p:nvSpPr>
        <p:spPr>
          <a:xfrm>
            <a:off x="4347664" y="90340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59" name="Šestiúhelník 458"/>
          <p:cNvSpPr/>
          <p:nvPr/>
        </p:nvSpPr>
        <p:spPr>
          <a:xfrm>
            <a:off x="4676413" y="107968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0" name="Šestiúhelník 459"/>
          <p:cNvSpPr/>
          <p:nvPr/>
        </p:nvSpPr>
        <p:spPr>
          <a:xfrm>
            <a:off x="5011559" y="126820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1" name="Šestiúhelník 460"/>
          <p:cNvSpPr/>
          <p:nvPr/>
        </p:nvSpPr>
        <p:spPr>
          <a:xfrm>
            <a:off x="4687678" y="72807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2" name="Šestiúhelník 461"/>
          <p:cNvSpPr/>
          <p:nvPr/>
        </p:nvSpPr>
        <p:spPr>
          <a:xfrm>
            <a:off x="5016427" y="90435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3" name="Šestiúhelník 462"/>
          <p:cNvSpPr/>
          <p:nvPr/>
        </p:nvSpPr>
        <p:spPr>
          <a:xfrm>
            <a:off x="5351573" y="109287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4" name="Šestiúhelník 463"/>
          <p:cNvSpPr/>
          <p:nvPr/>
        </p:nvSpPr>
        <p:spPr>
          <a:xfrm>
            <a:off x="4041485" y="1803521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5" name="Šestiúhelník 464"/>
          <p:cNvSpPr/>
          <p:nvPr/>
        </p:nvSpPr>
        <p:spPr>
          <a:xfrm>
            <a:off x="4697077" y="181148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6" name="Šestiúhelník 465"/>
          <p:cNvSpPr/>
          <p:nvPr/>
        </p:nvSpPr>
        <p:spPr>
          <a:xfrm>
            <a:off x="5340386" y="179186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7" name="Šestiúhelník 466"/>
          <p:cNvSpPr/>
          <p:nvPr/>
        </p:nvSpPr>
        <p:spPr>
          <a:xfrm>
            <a:off x="2732688" y="144689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8" name="Šestiúhelník 467"/>
          <p:cNvSpPr/>
          <p:nvPr/>
        </p:nvSpPr>
        <p:spPr>
          <a:xfrm>
            <a:off x="3059437" y="162214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69" name="Šestiúhelník 468"/>
          <p:cNvSpPr/>
          <p:nvPr/>
        </p:nvSpPr>
        <p:spPr>
          <a:xfrm>
            <a:off x="3387742" y="180388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0" name="Šestiúhelník 469"/>
          <p:cNvSpPr/>
          <p:nvPr/>
        </p:nvSpPr>
        <p:spPr>
          <a:xfrm>
            <a:off x="2728457" y="108956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1" name="Šestiúhelník 470"/>
          <p:cNvSpPr/>
          <p:nvPr/>
        </p:nvSpPr>
        <p:spPr>
          <a:xfrm>
            <a:off x="3055206" y="126482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2" name="Šestiúhelník 471"/>
          <p:cNvSpPr/>
          <p:nvPr/>
        </p:nvSpPr>
        <p:spPr>
          <a:xfrm>
            <a:off x="2727757" y="73126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3" name="Šestiúhelník 472"/>
          <p:cNvSpPr/>
          <p:nvPr/>
        </p:nvSpPr>
        <p:spPr>
          <a:xfrm>
            <a:off x="3054506" y="90652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4" name="Šestiúhelník 473"/>
          <p:cNvSpPr/>
          <p:nvPr/>
        </p:nvSpPr>
        <p:spPr>
          <a:xfrm>
            <a:off x="6328749" y="3078575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5" name="Šestiúhelník 474"/>
          <p:cNvSpPr/>
          <p:nvPr/>
        </p:nvSpPr>
        <p:spPr>
          <a:xfrm>
            <a:off x="6657504" y="3256267"/>
            <a:ext cx="417646" cy="36004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6" name="Šestiúhelník 475"/>
          <p:cNvSpPr/>
          <p:nvPr/>
        </p:nvSpPr>
        <p:spPr>
          <a:xfrm>
            <a:off x="6335522" y="3072752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77" name="Šestiúhelník 476"/>
          <p:cNvSpPr/>
          <p:nvPr/>
        </p:nvSpPr>
        <p:spPr>
          <a:xfrm>
            <a:off x="6650017" y="325107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8" name="Šestiúhelník 477"/>
          <p:cNvSpPr/>
          <p:nvPr/>
        </p:nvSpPr>
        <p:spPr>
          <a:xfrm>
            <a:off x="6976766" y="342632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79" name="Šestiúhelník 478"/>
          <p:cNvSpPr/>
          <p:nvPr/>
        </p:nvSpPr>
        <p:spPr>
          <a:xfrm>
            <a:off x="7301104" y="324102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0" name="Šestiúhelník 479"/>
          <p:cNvSpPr/>
          <p:nvPr/>
        </p:nvSpPr>
        <p:spPr>
          <a:xfrm>
            <a:off x="7305166" y="3606022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81" name="Šestiúhelník 480"/>
          <p:cNvSpPr/>
          <p:nvPr/>
        </p:nvSpPr>
        <p:spPr>
          <a:xfrm>
            <a:off x="7629859" y="34187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2" name="Šestiúhelník 481"/>
          <p:cNvSpPr/>
          <p:nvPr/>
        </p:nvSpPr>
        <p:spPr>
          <a:xfrm>
            <a:off x="7633921" y="3783714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83" name="Šestiúhelník 482"/>
          <p:cNvSpPr/>
          <p:nvPr/>
        </p:nvSpPr>
        <p:spPr>
          <a:xfrm>
            <a:off x="7953898" y="360139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4" name="Šestiúhelník 483"/>
          <p:cNvSpPr/>
          <p:nvPr/>
        </p:nvSpPr>
        <p:spPr>
          <a:xfrm>
            <a:off x="7957960" y="396639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5" name="Šestiúhelník 484"/>
          <p:cNvSpPr/>
          <p:nvPr/>
        </p:nvSpPr>
        <p:spPr>
          <a:xfrm>
            <a:off x="8284797" y="3774553"/>
            <a:ext cx="417646" cy="36004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  <a:endParaRPr lang="cs-CZ" dirty="0"/>
          </a:p>
        </p:txBody>
      </p:sp>
      <p:sp>
        <p:nvSpPr>
          <p:cNvPr id="486" name="Šestiúhelník 485"/>
          <p:cNvSpPr/>
          <p:nvPr/>
        </p:nvSpPr>
        <p:spPr>
          <a:xfrm>
            <a:off x="8288859" y="41395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7" name="Šestiúhelník 486"/>
          <p:cNvSpPr/>
          <p:nvPr/>
        </p:nvSpPr>
        <p:spPr>
          <a:xfrm>
            <a:off x="8608830" y="395191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88" name="Šestiúhelník 487"/>
          <p:cNvSpPr/>
          <p:nvPr/>
        </p:nvSpPr>
        <p:spPr>
          <a:xfrm>
            <a:off x="6661933" y="2902312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489" name="Šestiúhelník 488"/>
          <p:cNvSpPr/>
          <p:nvPr/>
        </p:nvSpPr>
        <p:spPr>
          <a:xfrm>
            <a:off x="6990688" y="308000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0" name="Šestiúhelník 489"/>
          <p:cNvSpPr/>
          <p:nvPr/>
        </p:nvSpPr>
        <p:spPr>
          <a:xfrm>
            <a:off x="6327216" y="271848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6" name="Šestiúhelník 495"/>
          <p:cNvSpPr/>
          <p:nvPr/>
        </p:nvSpPr>
        <p:spPr>
          <a:xfrm>
            <a:off x="7294860" y="287912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7" name="Šestiúhelník 496"/>
          <p:cNvSpPr/>
          <p:nvPr/>
        </p:nvSpPr>
        <p:spPr>
          <a:xfrm>
            <a:off x="7623615" y="305682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8" name="Šestiúhelník 497"/>
          <p:cNvSpPr/>
          <p:nvPr/>
        </p:nvSpPr>
        <p:spPr>
          <a:xfrm>
            <a:off x="7947654" y="323950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499" name="Šestiúhelník 498"/>
          <p:cNvSpPr/>
          <p:nvPr/>
        </p:nvSpPr>
        <p:spPr>
          <a:xfrm>
            <a:off x="8278553" y="34126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0" name="Šestiúhelník 499"/>
          <p:cNvSpPr/>
          <p:nvPr/>
        </p:nvSpPr>
        <p:spPr>
          <a:xfrm>
            <a:off x="8602586" y="359001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1" name="Šestiúhelník 500"/>
          <p:cNvSpPr/>
          <p:nvPr/>
        </p:nvSpPr>
        <p:spPr>
          <a:xfrm>
            <a:off x="6655689" y="254041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2" name="Šestiúhelník 501"/>
          <p:cNvSpPr/>
          <p:nvPr/>
        </p:nvSpPr>
        <p:spPr>
          <a:xfrm>
            <a:off x="6984444" y="2718111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03" name="Šestiúhelník 502"/>
          <p:cNvSpPr/>
          <p:nvPr/>
        </p:nvSpPr>
        <p:spPr>
          <a:xfrm>
            <a:off x="6320972" y="2356594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04" name="Šestiúhelník 503"/>
          <p:cNvSpPr/>
          <p:nvPr/>
        </p:nvSpPr>
        <p:spPr>
          <a:xfrm>
            <a:off x="7296544" y="2520517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05" name="Šestiúhelník 504"/>
          <p:cNvSpPr/>
          <p:nvPr/>
        </p:nvSpPr>
        <p:spPr>
          <a:xfrm>
            <a:off x="7625299" y="269820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6" name="Šestiúhelník 505"/>
          <p:cNvSpPr/>
          <p:nvPr/>
        </p:nvSpPr>
        <p:spPr>
          <a:xfrm>
            <a:off x="7949338" y="288089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7" name="Šestiúhelník 506"/>
          <p:cNvSpPr/>
          <p:nvPr/>
        </p:nvSpPr>
        <p:spPr>
          <a:xfrm>
            <a:off x="8280237" y="305404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8" name="Šestiúhelník 507"/>
          <p:cNvSpPr/>
          <p:nvPr/>
        </p:nvSpPr>
        <p:spPr>
          <a:xfrm>
            <a:off x="8604270" y="323140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09" name="Šestiúhelník 508"/>
          <p:cNvSpPr/>
          <p:nvPr/>
        </p:nvSpPr>
        <p:spPr>
          <a:xfrm>
            <a:off x="6657373" y="218180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0" name="Šestiúhelník 509"/>
          <p:cNvSpPr/>
          <p:nvPr/>
        </p:nvSpPr>
        <p:spPr>
          <a:xfrm>
            <a:off x="6986128" y="23595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1" name="Šestiúhelník 510"/>
          <p:cNvSpPr/>
          <p:nvPr/>
        </p:nvSpPr>
        <p:spPr>
          <a:xfrm>
            <a:off x="6322656" y="1997983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12" name="Šestiúhelník 511"/>
          <p:cNvSpPr/>
          <p:nvPr/>
        </p:nvSpPr>
        <p:spPr>
          <a:xfrm>
            <a:off x="7305283" y="2164148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13" name="Šestiúhelník 512"/>
          <p:cNvSpPr/>
          <p:nvPr/>
        </p:nvSpPr>
        <p:spPr>
          <a:xfrm>
            <a:off x="7634038" y="23418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4" name="Šestiúhelník 513"/>
          <p:cNvSpPr/>
          <p:nvPr/>
        </p:nvSpPr>
        <p:spPr>
          <a:xfrm>
            <a:off x="7958077" y="25245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5" name="Šestiúhelník 514"/>
          <p:cNvSpPr/>
          <p:nvPr/>
        </p:nvSpPr>
        <p:spPr>
          <a:xfrm>
            <a:off x="8288976" y="26976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6" name="Šestiúhelník 515"/>
          <p:cNvSpPr/>
          <p:nvPr/>
        </p:nvSpPr>
        <p:spPr>
          <a:xfrm>
            <a:off x="8613009" y="287503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7" name="Šestiúhelník 516"/>
          <p:cNvSpPr/>
          <p:nvPr/>
        </p:nvSpPr>
        <p:spPr>
          <a:xfrm>
            <a:off x="6666112" y="1825439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18" name="Šestiúhelník 517"/>
          <p:cNvSpPr/>
          <p:nvPr/>
        </p:nvSpPr>
        <p:spPr>
          <a:xfrm>
            <a:off x="6994867" y="200313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19" name="Šestiúhelník 518"/>
          <p:cNvSpPr/>
          <p:nvPr/>
        </p:nvSpPr>
        <p:spPr>
          <a:xfrm>
            <a:off x="6331395" y="16416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0" name="Šestiúhelník 519"/>
          <p:cNvSpPr/>
          <p:nvPr/>
        </p:nvSpPr>
        <p:spPr>
          <a:xfrm>
            <a:off x="5999479" y="182067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1" name="Šestiúhelník 520"/>
          <p:cNvSpPr/>
          <p:nvPr/>
        </p:nvSpPr>
        <p:spPr>
          <a:xfrm>
            <a:off x="6003013" y="145037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2" name="Šestiúhelník 521"/>
          <p:cNvSpPr/>
          <p:nvPr/>
        </p:nvSpPr>
        <p:spPr>
          <a:xfrm>
            <a:off x="5678354" y="89476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3" name="Šestiúhelník 522"/>
          <p:cNvSpPr/>
          <p:nvPr/>
        </p:nvSpPr>
        <p:spPr>
          <a:xfrm>
            <a:off x="4682112" y="36508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4" name="Šestiúhelník 523"/>
          <p:cNvSpPr/>
          <p:nvPr/>
        </p:nvSpPr>
        <p:spPr>
          <a:xfrm>
            <a:off x="5010861" y="54136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5" name="Šestiúhelník 524"/>
          <p:cNvSpPr/>
          <p:nvPr/>
        </p:nvSpPr>
        <p:spPr>
          <a:xfrm>
            <a:off x="5346007" y="72988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6" name="Šestiúhelník 525"/>
          <p:cNvSpPr/>
          <p:nvPr/>
        </p:nvSpPr>
        <p:spPr>
          <a:xfrm>
            <a:off x="7299717" y="1801156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27" name="Šestiúhelník 526"/>
          <p:cNvSpPr/>
          <p:nvPr/>
        </p:nvSpPr>
        <p:spPr>
          <a:xfrm>
            <a:off x="7628472" y="197884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8" name="Šestiúhelník 527"/>
          <p:cNvSpPr/>
          <p:nvPr/>
        </p:nvSpPr>
        <p:spPr>
          <a:xfrm>
            <a:off x="7952511" y="216153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29" name="Šestiúhelník 528"/>
          <p:cNvSpPr/>
          <p:nvPr/>
        </p:nvSpPr>
        <p:spPr>
          <a:xfrm>
            <a:off x="8283410" y="233468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0" name="Šestiúhelník 529"/>
          <p:cNvSpPr/>
          <p:nvPr/>
        </p:nvSpPr>
        <p:spPr>
          <a:xfrm>
            <a:off x="8607443" y="251204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1" name="Šestiúhelník 530"/>
          <p:cNvSpPr/>
          <p:nvPr/>
        </p:nvSpPr>
        <p:spPr>
          <a:xfrm>
            <a:off x="6660546" y="146244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2" name="Šestiúhelník 531"/>
          <p:cNvSpPr/>
          <p:nvPr/>
        </p:nvSpPr>
        <p:spPr>
          <a:xfrm>
            <a:off x="6989301" y="1640139"/>
            <a:ext cx="417646" cy="36004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</a:t>
            </a:r>
            <a:endParaRPr lang="cs-CZ" dirty="0"/>
          </a:p>
        </p:txBody>
      </p:sp>
      <p:sp>
        <p:nvSpPr>
          <p:cNvPr id="533" name="Šestiúhelník 532"/>
          <p:cNvSpPr/>
          <p:nvPr/>
        </p:nvSpPr>
        <p:spPr>
          <a:xfrm>
            <a:off x="6325829" y="127862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4" name="Šestiúhelník 533"/>
          <p:cNvSpPr/>
          <p:nvPr/>
        </p:nvSpPr>
        <p:spPr>
          <a:xfrm>
            <a:off x="5997447" y="108738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5" name="Šestiúhelník 534"/>
          <p:cNvSpPr/>
          <p:nvPr/>
        </p:nvSpPr>
        <p:spPr>
          <a:xfrm>
            <a:off x="5684998" y="53087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6" name="Šestiúhelník 535"/>
          <p:cNvSpPr/>
          <p:nvPr/>
        </p:nvSpPr>
        <p:spPr>
          <a:xfrm>
            <a:off x="4688756" y="119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7" name="Šestiúhelník 536"/>
          <p:cNvSpPr/>
          <p:nvPr/>
        </p:nvSpPr>
        <p:spPr>
          <a:xfrm>
            <a:off x="5017505" y="17747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8" name="Šestiúhelník 537"/>
          <p:cNvSpPr/>
          <p:nvPr/>
        </p:nvSpPr>
        <p:spPr>
          <a:xfrm>
            <a:off x="5352651" y="36599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39" name="Šestiúhelník 538"/>
          <p:cNvSpPr/>
          <p:nvPr/>
        </p:nvSpPr>
        <p:spPr>
          <a:xfrm>
            <a:off x="7306361" y="143726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0" name="Šestiúhelník 539"/>
          <p:cNvSpPr/>
          <p:nvPr/>
        </p:nvSpPr>
        <p:spPr>
          <a:xfrm>
            <a:off x="7635116" y="161495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1" name="Šestiúhelník 540"/>
          <p:cNvSpPr/>
          <p:nvPr/>
        </p:nvSpPr>
        <p:spPr>
          <a:xfrm>
            <a:off x="7959155" y="179764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2" name="Šestiúhelník 541"/>
          <p:cNvSpPr/>
          <p:nvPr/>
        </p:nvSpPr>
        <p:spPr>
          <a:xfrm>
            <a:off x="8290054" y="197079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3" name="Šestiúhelník 542"/>
          <p:cNvSpPr/>
          <p:nvPr/>
        </p:nvSpPr>
        <p:spPr>
          <a:xfrm>
            <a:off x="8614087" y="214815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4" name="Šestiúhelník 543"/>
          <p:cNvSpPr/>
          <p:nvPr/>
        </p:nvSpPr>
        <p:spPr>
          <a:xfrm>
            <a:off x="6667190" y="10985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5" name="Šestiúhelník 544"/>
          <p:cNvSpPr/>
          <p:nvPr/>
        </p:nvSpPr>
        <p:spPr>
          <a:xfrm>
            <a:off x="6995945" y="127624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6" name="Šestiúhelník 545"/>
          <p:cNvSpPr/>
          <p:nvPr/>
        </p:nvSpPr>
        <p:spPr>
          <a:xfrm>
            <a:off x="6332473" y="91473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7" name="Šestiúhelník 546"/>
          <p:cNvSpPr/>
          <p:nvPr/>
        </p:nvSpPr>
        <p:spPr>
          <a:xfrm>
            <a:off x="6004091" y="72349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8" name="Šestiúhelník 547"/>
          <p:cNvSpPr/>
          <p:nvPr/>
        </p:nvSpPr>
        <p:spPr>
          <a:xfrm>
            <a:off x="6009037" y="34456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0" name="Šestiúhelník 549"/>
          <p:cNvSpPr/>
          <p:nvPr/>
        </p:nvSpPr>
        <p:spPr>
          <a:xfrm>
            <a:off x="5341544" y="-883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1" name="Šestiúhelník 550"/>
          <p:cNvSpPr/>
          <p:nvPr/>
        </p:nvSpPr>
        <p:spPr>
          <a:xfrm>
            <a:off x="5676690" y="17968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2" name="Šestiúhelník 551"/>
          <p:cNvSpPr/>
          <p:nvPr/>
        </p:nvSpPr>
        <p:spPr>
          <a:xfrm>
            <a:off x="7630400" y="125095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3" name="Šestiúhelník 552"/>
          <p:cNvSpPr/>
          <p:nvPr/>
        </p:nvSpPr>
        <p:spPr>
          <a:xfrm>
            <a:off x="7959155" y="142864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4" name="Šestiúhelník 553"/>
          <p:cNvSpPr/>
          <p:nvPr/>
        </p:nvSpPr>
        <p:spPr>
          <a:xfrm>
            <a:off x="8283194" y="161133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5" name="Šestiúhelník 554"/>
          <p:cNvSpPr/>
          <p:nvPr/>
        </p:nvSpPr>
        <p:spPr>
          <a:xfrm>
            <a:off x="8614093" y="178448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6" name="Šestiúhelník 555"/>
          <p:cNvSpPr/>
          <p:nvPr/>
        </p:nvSpPr>
        <p:spPr>
          <a:xfrm>
            <a:off x="6991229" y="91224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7" name="Šestiúhelník 556"/>
          <p:cNvSpPr/>
          <p:nvPr/>
        </p:nvSpPr>
        <p:spPr>
          <a:xfrm>
            <a:off x="7319984" y="108994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8" name="Šestiúhelník 557"/>
          <p:cNvSpPr/>
          <p:nvPr/>
        </p:nvSpPr>
        <p:spPr>
          <a:xfrm>
            <a:off x="6656512" y="7284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59" name="Šestiúhelník 558"/>
          <p:cNvSpPr/>
          <p:nvPr/>
        </p:nvSpPr>
        <p:spPr>
          <a:xfrm>
            <a:off x="6328130" y="53718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0" name="Šestiúhelník 559"/>
          <p:cNvSpPr/>
          <p:nvPr/>
        </p:nvSpPr>
        <p:spPr>
          <a:xfrm>
            <a:off x="6338170" y="15597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3" name="Šestiúhelník 562"/>
          <p:cNvSpPr/>
          <p:nvPr/>
        </p:nvSpPr>
        <p:spPr>
          <a:xfrm>
            <a:off x="6005823" y="-890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4" name="Šestiúhelník 563"/>
          <p:cNvSpPr/>
          <p:nvPr/>
        </p:nvSpPr>
        <p:spPr>
          <a:xfrm>
            <a:off x="7959533" y="106236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5" name="Šestiúhelník 564"/>
          <p:cNvSpPr/>
          <p:nvPr/>
        </p:nvSpPr>
        <p:spPr>
          <a:xfrm>
            <a:off x="8288288" y="124006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6" name="Šestiúhelník 565"/>
          <p:cNvSpPr/>
          <p:nvPr/>
        </p:nvSpPr>
        <p:spPr>
          <a:xfrm>
            <a:off x="8612327" y="142274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7" name="Šestiúhelník 566"/>
          <p:cNvSpPr/>
          <p:nvPr/>
        </p:nvSpPr>
        <p:spPr>
          <a:xfrm>
            <a:off x="7320362" y="72366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8" name="Šestiúhelník 567"/>
          <p:cNvSpPr/>
          <p:nvPr/>
        </p:nvSpPr>
        <p:spPr>
          <a:xfrm>
            <a:off x="7649117" y="90135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9" name="Šestiúhelník 568"/>
          <p:cNvSpPr/>
          <p:nvPr/>
        </p:nvSpPr>
        <p:spPr>
          <a:xfrm>
            <a:off x="6985645" y="53983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0" name="Šestiúhelník 569"/>
          <p:cNvSpPr/>
          <p:nvPr/>
        </p:nvSpPr>
        <p:spPr>
          <a:xfrm>
            <a:off x="6657263" y="34859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1" name="Šestiúhelník 570"/>
          <p:cNvSpPr/>
          <p:nvPr/>
        </p:nvSpPr>
        <p:spPr>
          <a:xfrm>
            <a:off x="6665311" y="-2149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2" name="Šestiúhelník 571"/>
          <p:cNvSpPr/>
          <p:nvPr/>
        </p:nvSpPr>
        <p:spPr>
          <a:xfrm>
            <a:off x="8286674" y="88490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3" name="Šestiúhelník 572"/>
          <p:cNvSpPr/>
          <p:nvPr/>
        </p:nvSpPr>
        <p:spPr>
          <a:xfrm>
            <a:off x="8615429" y="106259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4" name="Šestiúhelník 573"/>
          <p:cNvSpPr/>
          <p:nvPr/>
        </p:nvSpPr>
        <p:spPr>
          <a:xfrm>
            <a:off x="7647503" y="54619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5" name="Šestiúhelník 574"/>
          <p:cNvSpPr/>
          <p:nvPr/>
        </p:nvSpPr>
        <p:spPr>
          <a:xfrm>
            <a:off x="7976258" y="72388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6" name="Šestiúhelník 575"/>
          <p:cNvSpPr/>
          <p:nvPr/>
        </p:nvSpPr>
        <p:spPr>
          <a:xfrm>
            <a:off x="7312786" y="36236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7" name="Šestiúhelník 576"/>
          <p:cNvSpPr/>
          <p:nvPr/>
        </p:nvSpPr>
        <p:spPr>
          <a:xfrm>
            <a:off x="6984404" y="17112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8" name="Šestiúhelník 577"/>
          <p:cNvSpPr/>
          <p:nvPr/>
        </p:nvSpPr>
        <p:spPr>
          <a:xfrm>
            <a:off x="8293401" y="5245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79" name="Šestiúhelník 578"/>
          <p:cNvSpPr/>
          <p:nvPr/>
        </p:nvSpPr>
        <p:spPr>
          <a:xfrm>
            <a:off x="8622156" y="70222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0" name="Šestiúhelník 579"/>
          <p:cNvSpPr/>
          <p:nvPr/>
        </p:nvSpPr>
        <p:spPr>
          <a:xfrm>
            <a:off x="7654230" y="18582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1" name="Šestiúhelník 580"/>
          <p:cNvSpPr/>
          <p:nvPr/>
        </p:nvSpPr>
        <p:spPr>
          <a:xfrm>
            <a:off x="7982985" y="3635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2" name="Šestiúhelník 581"/>
          <p:cNvSpPr/>
          <p:nvPr/>
        </p:nvSpPr>
        <p:spPr>
          <a:xfrm>
            <a:off x="7319513" y="199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4" name="Šestiúhelník 583"/>
          <p:cNvSpPr/>
          <p:nvPr/>
        </p:nvSpPr>
        <p:spPr>
          <a:xfrm>
            <a:off x="8297215" y="16642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5" name="Šestiúhelník 584"/>
          <p:cNvSpPr/>
          <p:nvPr/>
        </p:nvSpPr>
        <p:spPr>
          <a:xfrm>
            <a:off x="8625970" y="34411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6" name="Šestiúhelník 585"/>
          <p:cNvSpPr/>
          <p:nvPr/>
        </p:nvSpPr>
        <p:spPr>
          <a:xfrm>
            <a:off x="7962498" y="-787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7" name="Šestiúhelník 586"/>
          <p:cNvSpPr/>
          <p:nvPr/>
        </p:nvSpPr>
        <p:spPr>
          <a:xfrm>
            <a:off x="2731640" y="36546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8" name="Šestiúhelník 587"/>
          <p:cNvSpPr/>
          <p:nvPr/>
        </p:nvSpPr>
        <p:spPr>
          <a:xfrm>
            <a:off x="2064147" y="1206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9" name="Šestiúhelník 588"/>
          <p:cNvSpPr/>
          <p:nvPr/>
        </p:nvSpPr>
        <p:spPr>
          <a:xfrm>
            <a:off x="2399293" y="20058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0" name="Šestiúhelník 589"/>
          <p:cNvSpPr/>
          <p:nvPr/>
        </p:nvSpPr>
        <p:spPr>
          <a:xfrm>
            <a:off x="3056357" y="55373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1" name="Šestiúhelník 590"/>
          <p:cNvSpPr/>
          <p:nvPr/>
        </p:nvSpPr>
        <p:spPr>
          <a:xfrm>
            <a:off x="3383106" y="72899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2" name="Šestiúhelník 591"/>
          <p:cNvSpPr/>
          <p:nvPr/>
        </p:nvSpPr>
        <p:spPr>
          <a:xfrm>
            <a:off x="3382687" y="35830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3" name="Šestiúhelník 592"/>
          <p:cNvSpPr/>
          <p:nvPr/>
        </p:nvSpPr>
        <p:spPr>
          <a:xfrm>
            <a:off x="2715194" y="490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4" name="Šestiúhelník 593"/>
          <p:cNvSpPr/>
          <p:nvPr/>
        </p:nvSpPr>
        <p:spPr>
          <a:xfrm>
            <a:off x="3050340" y="193429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5" name="Šestiúhelník 594"/>
          <p:cNvSpPr/>
          <p:nvPr/>
        </p:nvSpPr>
        <p:spPr>
          <a:xfrm>
            <a:off x="3707404" y="5465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6" name="Šestiúhelník 595"/>
          <p:cNvSpPr/>
          <p:nvPr/>
        </p:nvSpPr>
        <p:spPr>
          <a:xfrm>
            <a:off x="4034153" y="72183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7" name="Šestiúhelník 596"/>
          <p:cNvSpPr/>
          <p:nvPr/>
        </p:nvSpPr>
        <p:spPr>
          <a:xfrm>
            <a:off x="3709949" y="18935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9" name="Šestiúhelník 598"/>
          <p:cNvSpPr/>
          <p:nvPr/>
        </p:nvSpPr>
        <p:spPr>
          <a:xfrm>
            <a:off x="3377602" y="2447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0" name="Šestiúhelník 599"/>
          <p:cNvSpPr/>
          <p:nvPr/>
        </p:nvSpPr>
        <p:spPr>
          <a:xfrm>
            <a:off x="4034666" y="37762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1" name="Šestiúhelník 600"/>
          <p:cNvSpPr/>
          <p:nvPr/>
        </p:nvSpPr>
        <p:spPr>
          <a:xfrm>
            <a:off x="4361415" y="55288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2" name="Šestiúhelník 601"/>
          <p:cNvSpPr/>
          <p:nvPr/>
        </p:nvSpPr>
        <p:spPr>
          <a:xfrm>
            <a:off x="4027710" y="836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3" name="Šestiúhelník 602"/>
          <p:cNvSpPr/>
          <p:nvPr/>
        </p:nvSpPr>
        <p:spPr>
          <a:xfrm>
            <a:off x="4352427" y="196636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49" name="Šestiúhelník 548"/>
          <p:cNvSpPr/>
          <p:nvPr/>
        </p:nvSpPr>
        <p:spPr>
          <a:xfrm>
            <a:off x="2730103" y="177681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1" name="Šestiúhelník 560"/>
          <p:cNvSpPr/>
          <p:nvPr/>
        </p:nvSpPr>
        <p:spPr>
          <a:xfrm>
            <a:off x="2738572" y="21368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62" name="Šestiúhelník 561"/>
          <p:cNvSpPr/>
          <p:nvPr/>
        </p:nvSpPr>
        <p:spPr>
          <a:xfrm>
            <a:off x="3056852" y="195207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83" name="Šestiúhelník 582"/>
          <p:cNvSpPr/>
          <p:nvPr/>
        </p:nvSpPr>
        <p:spPr>
          <a:xfrm>
            <a:off x="3060914" y="231707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598" name="Šestiúhelník 597"/>
          <p:cNvSpPr/>
          <p:nvPr/>
        </p:nvSpPr>
        <p:spPr>
          <a:xfrm>
            <a:off x="2739780" y="249709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4" name="Šestiúhelník 603"/>
          <p:cNvSpPr/>
          <p:nvPr/>
        </p:nvSpPr>
        <p:spPr>
          <a:xfrm>
            <a:off x="3385157" y="213381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5" name="Šestiúhelník 604"/>
          <p:cNvSpPr/>
          <p:nvPr/>
        </p:nvSpPr>
        <p:spPr>
          <a:xfrm>
            <a:off x="3385157" y="249385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6" name="Šestiúhelník 605"/>
          <p:cNvSpPr/>
          <p:nvPr/>
        </p:nvSpPr>
        <p:spPr>
          <a:xfrm>
            <a:off x="3703500" y="195379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7" name="Šestiúhelník 606"/>
          <p:cNvSpPr/>
          <p:nvPr/>
        </p:nvSpPr>
        <p:spPr>
          <a:xfrm>
            <a:off x="3711969" y="23138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8" name="Šestiúhelník 607"/>
          <p:cNvSpPr/>
          <p:nvPr/>
        </p:nvSpPr>
        <p:spPr>
          <a:xfrm>
            <a:off x="4030249" y="2129047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09" name="Šestiúhelník 608"/>
          <p:cNvSpPr/>
          <p:nvPr/>
        </p:nvSpPr>
        <p:spPr>
          <a:xfrm>
            <a:off x="3713177" y="267406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0" name="Šestiúhelník 609"/>
          <p:cNvSpPr/>
          <p:nvPr/>
        </p:nvSpPr>
        <p:spPr>
          <a:xfrm>
            <a:off x="3708263" y="302934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1" name="Šestiúhelník 610"/>
          <p:cNvSpPr/>
          <p:nvPr/>
        </p:nvSpPr>
        <p:spPr>
          <a:xfrm>
            <a:off x="4041708" y="28613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2" name="Šestiúhelník 611"/>
          <p:cNvSpPr/>
          <p:nvPr/>
        </p:nvSpPr>
        <p:spPr>
          <a:xfrm>
            <a:off x="4362699" y="3043078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3" name="Šestiúhelník 612"/>
          <p:cNvSpPr/>
          <p:nvPr/>
        </p:nvSpPr>
        <p:spPr>
          <a:xfrm>
            <a:off x="3388447" y="3582754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4" name="Šestiúhelník 613"/>
          <p:cNvSpPr/>
          <p:nvPr/>
        </p:nvSpPr>
        <p:spPr>
          <a:xfrm>
            <a:off x="3706727" y="339797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5" name="Šestiúhelník 614"/>
          <p:cNvSpPr/>
          <p:nvPr/>
        </p:nvSpPr>
        <p:spPr>
          <a:xfrm>
            <a:off x="3389655" y="3942992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6" name="Šestiúhelník 615"/>
          <p:cNvSpPr/>
          <p:nvPr/>
        </p:nvSpPr>
        <p:spPr>
          <a:xfrm>
            <a:off x="4035032" y="357971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7" name="Šestiúhelník 616"/>
          <p:cNvSpPr/>
          <p:nvPr/>
        </p:nvSpPr>
        <p:spPr>
          <a:xfrm>
            <a:off x="4353375" y="339969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8" name="Šestiúhelník 617"/>
          <p:cNvSpPr/>
          <p:nvPr/>
        </p:nvSpPr>
        <p:spPr>
          <a:xfrm>
            <a:off x="4361844" y="3759730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19" name="Šestiúhelník 618"/>
          <p:cNvSpPr/>
          <p:nvPr/>
        </p:nvSpPr>
        <p:spPr>
          <a:xfrm>
            <a:off x="5025093" y="339837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20" name="Šestiúhelník 619"/>
          <p:cNvSpPr/>
          <p:nvPr/>
        </p:nvSpPr>
        <p:spPr>
          <a:xfrm>
            <a:off x="5025093" y="3758413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21" name="Šestiúhelník 620"/>
          <p:cNvSpPr/>
          <p:nvPr/>
        </p:nvSpPr>
        <p:spPr>
          <a:xfrm>
            <a:off x="4041485" y="1771515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22" name="Šestiúhelník 621"/>
          <p:cNvSpPr/>
          <p:nvPr/>
        </p:nvSpPr>
        <p:spPr>
          <a:xfrm>
            <a:off x="3387742" y="1771881"/>
            <a:ext cx="417646" cy="36004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endParaRPr lang="cs-CZ" dirty="0"/>
          </a:p>
        </p:txBody>
      </p:sp>
      <p:sp>
        <p:nvSpPr>
          <p:cNvPr id="623" name="Šestiúhelník 622"/>
          <p:cNvSpPr/>
          <p:nvPr/>
        </p:nvSpPr>
        <p:spPr>
          <a:xfrm>
            <a:off x="781709" y="5812912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624" name="Šestiúhelník 623"/>
          <p:cNvSpPr/>
          <p:nvPr/>
        </p:nvSpPr>
        <p:spPr>
          <a:xfrm>
            <a:off x="454052" y="5998199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625" name="Šestiúhelník 624"/>
          <p:cNvSpPr/>
          <p:nvPr/>
        </p:nvSpPr>
        <p:spPr>
          <a:xfrm>
            <a:off x="134564" y="5807119"/>
            <a:ext cx="455702" cy="36004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3197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5365" y="109391"/>
            <a:ext cx="1590372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KOULE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85056" y="6033482"/>
            <a:ext cx="1619354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BOULE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5056" y="114450"/>
            <a:ext cx="2451440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ZVONEČEK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5365" y="1801989"/>
            <a:ext cx="2797689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STROMEČEK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5365" y="955690"/>
            <a:ext cx="1626536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DÁREK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5056" y="4342330"/>
            <a:ext cx="1552476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PÁREK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5365" y="2648288"/>
            <a:ext cx="1322734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RYBA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056" y="5187906"/>
            <a:ext cx="1638397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CHYBA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5056" y="960026"/>
            <a:ext cx="1976760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VÁNOCE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5365" y="6033482"/>
            <a:ext cx="2069606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PO ROCE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5056" y="1805602"/>
            <a:ext cx="2053704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VANILKA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5365" y="4340886"/>
            <a:ext cx="2459328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MAMINKA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5365" y="5187185"/>
            <a:ext cx="1756315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JEŽÍŠEK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5056" y="3496754"/>
            <a:ext cx="1934760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KOŽÍŠEK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5056" y="2651178"/>
            <a:ext cx="2281266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JMELÍČKO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5365" y="3494587"/>
            <a:ext cx="2421753" cy="707886"/>
          </a:xfrm>
          <a:prstGeom prst="rect">
            <a:avLst/>
          </a:prstGeom>
          <a:noFill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ŠTĚSTÍČKO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97563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ZGCILW6V\MP9004327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3121"/>
            <a:ext cx="2431827" cy="18227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FLBCMDCD\MC9004362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617" y="313121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ZGCILW6V\MP9003829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3121"/>
            <a:ext cx="3275653" cy="23397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FLBCMDCD\MC9003311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939552"/>
            <a:ext cx="1816729" cy="1355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ZGCILW6V\MC9003831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399" y="3856710"/>
            <a:ext cx="1854403" cy="14703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FLBCMDCD\MP900289626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945" y="3907041"/>
            <a:ext cx="2958002" cy="19769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0" y="3501008"/>
            <a:ext cx="882026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7504" y="6597352"/>
            <a:ext cx="882026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35718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QMB9YU97\MC900336051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58" y="0"/>
            <a:ext cx="4552491" cy="44159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kola\AppData\Local\Microsoft\Windows\Temporary Internet Files\Content.IE5\ZGCILW6V\MC900336047[1].wmf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397459"/>
            <a:ext cx="4730800" cy="42719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0875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Skola\AppData\Local\Microsoft\Windows\Temporary Internet Files\Content.IE5\7IGT01Y0\MC900195908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80836"/>
            <a:ext cx="4104456" cy="61325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kola\AppData\Local\Microsoft\Windows\Temporary Internet Files\Content.IE5\FLBCMDCD\MC900331128[2].wmf"/>
          <p:cNvPicPr>
            <a:picLocks noChangeAspect="1" noChangeArrowheads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147704"/>
            <a:ext cx="1816729" cy="1355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92044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64904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961" y="4911992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709988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80728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231" y="1944216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Skola\AppData\Local\Microsoft\Windows\Temporary Internet Files\Content.IE5\QMB9YU97\MP900427712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365" y="3256307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kola\AppData\Local\Microsoft\Windows\Temporary Internet Files\Content.IE5\FLBCMDCD\MC900414926[1].wmf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389" y="4402263"/>
            <a:ext cx="783947" cy="9890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Skola\AppData\Local\Microsoft\Windows\Temporary Internet Files\Content.IE5\FLBCMDCD\MC900414926[1].wmf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273" y="1281395"/>
            <a:ext cx="783947" cy="9890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Skola\AppData\Local\Microsoft\Windows\Temporary Internet Files\Content.IE5\FLBCMDCD\MC900414926[1].wmf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649" y="3941580"/>
            <a:ext cx="783947" cy="9890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Skola\AppData\Local\Microsoft\Windows\Temporary Internet Files\Content.IE5\FLBCMDCD\MC900414926[1].wmf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836146"/>
            <a:ext cx="783947" cy="9890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kola\AppData\Local\Microsoft\Windows\Temporary Internet Files\Content.IE5\S7687CZ2\MC9000404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58" y="4932971"/>
            <a:ext cx="1021651" cy="11487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Skola\AppData\Local\Microsoft\Windows\Temporary Internet Files\Content.IE5\S7687CZ2\MC9000404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57" y="223918"/>
            <a:ext cx="1021651" cy="11487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Skola\AppData\Local\Microsoft\Windows\Temporary Internet Files\Content.IE5\S7687CZ2\MC9000404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539" y="261755"/>
            <a:ext cx="1021651" cy="11487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kola\AppData\Local\Microsoft\Windows\Temporary Internet Files\Content.IE5\AM1I8PN9\MP900408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040" y="5391322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Skola\AppData\Local\Microsoft\Windows\Temporary Internet Files\Content.IE5\AM1I8PN9\MP900408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379" y="5854066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Skola\AppData\Local\Microsoft\Windows\Temporary Internet Files\Content.IE5\AM1I8PN9\MP900408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761575" y="5010724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Skola\AppData\Local\Microsoft\Windows\Temporary Internet Files\Content.IE5\AM1I8PN9\MP900408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474632" y="3126418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Skola\AppData\Local\Microsoft\Windows\Temporary Internet Files\Content.IE5\AM1I8PN9\MP900408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275856" y="1960110"/>
            <a:ext cx="620688" cy="620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331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1773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1134</TotalTime>
  <Words>1265</Words>
  <Application>Microsoft Office PowerPoint</Application>
  <PresentationFormat>Předvádění na obrazovce (4:3)</PresentationFormat>
  <Paragraphs>1077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140</cp:revision>
  <dcterms:created xsi:type="dcterms:W3CDTF">2012-01-28T20:25:19Z</dcterms:created>
  <dcterms:modified xsi:type="dcterms:W3CDTF">2012-09-27T18:45:13Z</dcterms:modified>
</cp:coreProperties>
</file>