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4" r:id="rId2"/>
    <p:sldId id="265" r:id="rId3"/>
    <p:sldId id="272" r:id="rId4"/>
    <p:sldId id="270" r:id="rId5"/>
    <p:sldId id="271" r:id="rId6"/>
    <p:sldId id="274" r:id="rId7"/>
    <p:sldId id="275" r:id="rId8"/>
    <p:sldId id="276" r:id="rId9"/>
    <p:sldId id="277" r:id="rId10"/>
    <p:sldId id="279" r:id="rId11"/>
    <p:sldId id="280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2500" autoAdjust="0"/>
    <p:restoredTop sz="94660"/>
  </p:normalViewPr>
  <p:slideViewPr>
    <p:cSldViewPr>
      <p:cViewPr varScale="1">
        <p:scale>
          <a:sx n="74" d="100"/>
          <a:sy n="74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VY_32_INOVACE_11_Rostliny v květinářství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9F990BFC-8BFA-40EC-B767-11C99981DACE}" type="presOf" srcId="{4C35D32F-0EAB-4CD7-82EE-45574DC2A586}" destId="{67B473E7-08E4-4C34-9685-F270398857C7}" srcOrd="1" destOrd="0" presId="urn:microsoft.com/office/officeart/2005/8/layout/target3"/>
    <dgm:cxn modelId="{B5785F69-27CE-4758-B671-4951F7C1A74B}" type="presOf" srcId="{D1D4F407-5343-4D3F-B5B9-D407B03CAEB4}" destId="{AED2198E-93D5-4001-81B4-73124B309672}" srcOrd="1" destOrd="0" presId="urn:microsoft.com/office/officeart/2005/8/layout/target3"/>
    <dgm:cxn modelId="{2D942919-3C5F-4D81-82FE-3FECE2A5F56C}" type="presOf" srcId="{D8197B8C-B260-4A16-BDF4-0947B075E274}" destId="{E632F17C-588E-4513-B5B0-E3A25884288E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4575F43D-6ADD-49C9-853F-692D16E1F6E1}" type="presOf" srcId="{4C35D32F-0EAB-4CD7-82EE-45574DC2A586}" destId="{00691753-22B7-4C53-A077-CBC858064A16}" srcOrd="0" destOrd="0" presId="urn:microsoft.com/office/officeart/2005/8/layout/target3"/>
    <dgm:cxn modelId="{4825DE75-142B-4488-BC26-634200F59B31}" type="presOf" srcId="{757F3AB3-0718-4624-B441-E567A8F0AB56}" destId="{333A1088-737F-45CB-B68E-254E46348037}" srcOrd="0" destOrd="0" presId="urn:microsoft.com/office/officeart/2005/8/layout/target3"/>
    <dgm:cxn modelId="{951F2E8B-A952-4B39-99F8-B02A906B0278}" type="presOf" srcId="{D1D4F407-5343-4D3F-B5B9-D407B03CAEB4}" destId="{D005CE8C-CC26-4C3E-AC11-E15060ECD759}" srcOrd="0" destOrd="0" presId="urn:microsoft.com/office/officeart/2005/8/layout/target3"/>
    <dgm:cxn modelId="{573CCA76-D26D-41C5-BE5A-5A966DB518D1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51E5CC-E25B-4BB8-96F2-657C1328C9E9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1878A42-5E41-4E27-B75C-13F428A1198E}" type="presOf" srcId="{D8197B8C-B260-4A16-BDF4-0947B075E274}" destId="{CC148F93-7DA0-4E0D-95F4-8472B341DEC4}" srcOrd="1" destOrd="0" presId="urn:microsoft.com/office/officeart/2005/8/layout/target3"/>
    <dgm:cxn modelId="{5EF68294-6543-4A37-8196-91BF91F18CA5}" type="presParOf" srcId="{333A1088-737F-45CB-B68E-254E46348037}" destId="{F5ABB229-8D3B-4694-996A-96F23CF14429}" srcOrd="0" destOrd="0" presId="urn:microsoft.com/office/officeart/2005/8/layout/target3"/>
    <dgm:cxn modelId="{D9A1099F-9A9A-4D92-81F2-6C1F6B26B0DA}" type="presParOf" srcId="{333A1088-737F-45CB-B68E-254E46348037}" destId="{F41139FD-01EE-4571-8B17-4FB00FC51163}" srcOrd="1" destOrd="0" presId="urn:microsoft.com/office/officeart/2005/8/layout/target3"/>
    <dgm:cxn modelId="{5E94F68C-C1DD-4B47-B3D4-600D7D8E5F75}" type="presParOf" srcId="{333A1088-737F-45CB-B68E-254E46348037}" destId="{D005CE8C-CC26-4C3E-AC11-E15060ECD759}" srcOrd="2" destOrd="0" presId="urn:microsoft.com/office/officeart/2005/8/layout/target3"/>
    <dgm:cxn modelId="{7E9C5426-DECB-4720-A25C-A69F8744F9AD}" type="presParOf" srcId="{333A1088-737F-45CB-B68E-254E46348037}" destId="{2C702D82-9B77-49B7-9568-BB8EB47C3372}" srcOrd="3" destOrd="0" presId="urn:microsoft.com/office/officeart/2005/8/layout/target3"/>
    <dgm:cxn modelId="{B26C0F9A-937B-46F4-A9F8-4357F50C1F37}" type="presParOf" srcId="{333A1088-737F-45CB-B68E-254E46348037}" destId="{A52A0455-90FF-4808-ABD0-F02540D31D5A}" srcOrd="4" destOrd="0" presId="urn:microsoft.com/office/officeart/2005/8/layout/target3"/>
    <dgm:cxn modelId="{186CEB7F-6FE0-4C74-98C3-BA35B4EC09F7}" type="presParOf" srcId="{333A1088-737F-45CB-B68E-254E46348037}" destId="{6140AFEC-043D-4C43-A2F9-D0F5331DF3A3}" srcOrd="5" destOrd="0" presId="urn:microsoft.com/office/officeart/2005/8/layout/target3"/>
    <dgm:cxn modelId="{6673F97A-7C57-4FEA-A277-BBB4F3F570BD}" type="presParOf" srcId="{333A1088-737F-45CB-B68E-254E46348037}" destId="{B340602A-63DE-4E1E-AE7D-1BF838894F80}" srcOrd="6" destOrd="0" presId="urn:microsoft.com/office/officeart/2005/8/layout/target3"/>
    <dgm:cxn modelId="{E7538BA0-0913-4B97-BC82-94CAE167173E}" type="presParOf" srcId="{333A1088-737F-45CB-B68E-254E46348037}" destId="{3024726A-57AE-4AFC-9723-A526DCC56990}" srcOrd="7" destOrd="0" presId="urn:microsoft.com/office/officeart/2005/8/layout/target3"/>
    <dgm:cxn modelId="{9B56B8F7-438D-44D9-8C24-C462FF40FAE7}" type="presParOf" srcId="{333A1088-737F-45CB-B68E-254E46348037}" destId="{E632F17C-588E-4513-B5B0-E3A25884288E}" srcOrd="8" destOrd="0" presId="urn:microsoft.com/office/officeart/2005/8/layout/target3"/>
    <dgm:cxn modelId="{26FCEF95-4D42-44FD-B164-E85B6CB66E36}" type="presParOf" srcId="{333A1088-737F-45CB-B68E-254E46348037}" destId="{0067B3B6-CC6E-4FEA-934A-B260CCD88713}" srcOrd="9" destOrd="0" presId="urn:microsoft.com/office/officeart/2005/8/layout/target3"/>
    <dgm:cxn modelId="{70A608BB-B3FD-43A9-ADF6-CAFB0DA48DCB}" type="presParOf" srcId="{333A1088-737F-45CB-B68E-254E46348037}" destId="{7C586B55-94D6-4E48-9045-89BD65D2E277}" srcOrd="10" destOrd="0" presId="urn:microsoft.com/office/officeart/2005/8/layout/target3"/>
    <dgm:cxn modelId="{77B83A31-998C-4B36-8F9B-3F48865C436B}" type="presParOf" srcId="{333A1088-737F-45CB-B68E-254E46348037}" destId="{00691753-22B7-4C53-A077-CBC858064A16}" srcOrd="11" destOrd="0" presId="urn:microsoft.com/office/officeart/2005/8/layout/target3"/>
    <dgm:cxn modelId="{7E194DCC-8880-4E1E-A278-76F336D2832A}" type="presParOf" srcId="{333A1088-737F-45CB-B68E-254E46348037}" destId="{AED2198E-93D5-4001-81B4-73124B309672}" srcOrd="12" destOrd="0" presId="urn:microsoft.com/office/officeart/2005/8/layout/target3"/>
    <dgm:cxn modelId="{D05653FA-27C7-4C23-9D8D-A3C79D2A649A}" type="presParOf" srcId="{333A1088-737F-45CB-B68E-254E46348037}" destId="{2BE915AB-18AA-4053-B92C-3BFC9ED204BB}" srcOrd="13" destOrd="0" presId="urn:microsoft.com/office/officeart/2005/8/layout/target3"/>
    <dgm:cxn modelId="{03792573-B894-4F02-AAE7-05E57AEA4D9F}" type="presParOf" srcId="{333A1088-737F-45CB-B68E-254E46348037}" destId="{CC148F93-7DA0-4E0D-95F4-8472B341DEC4}" srcOrd="14" destOrd="0" presId="urn:microsoft.com/office/officeart/2005/8/layout/target3"/>
    <dgm:cxn modelId="{27F31632-099A-4B9C-8013-B5B4BE788099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VY_32_INOVACE_11_Rostliny v květinářství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37545E-46C8-4769-BB13-17EECBA7FA2C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B202B6-D34E-4EFC-B23B-74B2349460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27416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Spoj čarou názvy jednotlivých částí rostliny s rostlinou. Víš jak se rostlina jmenuje? Proč je tak pojmenována.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09965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Víš jak roste tulipán?</a:t>
            </a:r>
            <a:r>
              <a:rPr lang="cs-CZ" baseline="0" dirty="0" smtClean="0"/>
              <a:t> K číslům přiřaď (přesuň či spoj) správné obrázky. Obrázek si prohlédni a popiš. (Kontrola na dalším listě.)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520797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Růst</a:t>
            </a:r>
            <a:r>
              <a:rPr lang="cs-CZ" baseline="0" dirty="0" smtClean="0"/>
              <a:t> tulipánu.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335054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</a:t>
            </a:r>
            <a:r>
              <a:rPr lang="cs-CZ" baseline="0" dirty="0" smtClean="0"/>
              <a:t> si obrázky a pod každou rostlinu napiš barvu květu. Do tabulky doplň jméno květiny.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025905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</a:t>
            </a:r>
            <a:r>
              <a:rPr lang="cs-CZ" baseline="0" dirty="0" smtClean="0"/>
              <a:t> si obrázky a pod každou rostlinu napiš barvu květu. Do tabulky doplň jméno květiny.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62058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</a:t>
            </a:r>
            <a:r>
              <a:rPr lang="cs-CZ" baseline="0" dirty="0" smtClean="0"/>
              <a:t> si obrázky a pod každou rostlinu napiš barvu květu. Do tabulky doplň jméno květiny.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299725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</a:t>
            </a:r>
            <a:r>
              <a:rPr lang="cs-CZ" baseline="0" dirty="0" smtClean="0"/>
              <a:t> si obrázky a pod každou rostlinu napiš barvu květu. Do tabulky doplň jméno květiny.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666193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</a:t>
            </a:r>
            <a:r>
              <a:rPr lang="cs-CZ" baseline="0" dirty="0" smtClean="0"/>
              <a:t> si obrázky a pod každou rostlinu napiš barvu květu. Do tabulky doplň jméno květiny.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98825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</a:t>
            </a:r>
            <a:r>
              <a:rPr lang="cs-CZ" baseline="0" dirty="0" smtClean="0"/>
              <a:t> si obrázky a pod každou rostlinu napiš barvu květu. Do tabulky doplň jméno květiny.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1200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63962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57505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22693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9929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33727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3964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75318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7518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56690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8622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30289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6009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724033526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52035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</a:t>
            </a:r>
            <a:r>
              <a:rPr lang="cs-CZ" sz="4000" dirty="0" smtClean="0"/>
              <a:t>1. </a:t>
            </a:r>
            <a:r>
              <a:rPr lang="cs-CZ" sz="4000" smtClean="0"/>
              <a:t>ročník </a:t>
            </a:r>
            <a:r>
              <a:rPr lang="cs-CZ" sz="4000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učebnice, okopírované pracovní listy uvedené v prezentaci, živé květy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dokreslování, pozorování 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77263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Skola\AppData\Local\Microsoft\Windows\Temporary Internet Files\Content.IE5\DE4CGPLA\MP900433138[1]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/>
        </p:blipFill>
        <p:spPr bwMode="auto">
          <a:xfrm>
            <a:off x="395536" y="43038"/>
            <a:ext cx="2520280" cy="6729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5004048" y="188640"/>
            <a:ext cx="3600400" cy="720080"/>
          </a:xfrm>
          <a:prstGeom prst="round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STONEK</a:t>
            </a:r>
            <a:endParaRPr lang="cs-CZ" sz="40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004048" y="1574794"/>
            <a:ext cx="3600400" cy="720080"/>
          </a:xfrm>
          <a:prstGeom prst="round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KVĚT</a:t>
            </a:r>
            <a:endParaRPr lang="cs-CZ" sz="40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5004048" y="2960948"/>
            <a:ext cx="3600400" cy="720080"/>
          </a:xfrm>
          <a:prstGeom prst="round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CIBULE</a:t>
            </a:r>
            <a:endParaRPr lang="cs-CZ" sz="40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5004048" y="4347102"/>
            <a:ext cx="3600400" cy="720080"/>
          </a:xfrm>
          <a:prstGeom prst="round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LISTY</a:t>
            </a:r>
            <a:endParaRPr lang="cs-CZ" sz="40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5004048" y="5733256"/>
            <a:ext cx="3600400" cy="720080"/>
          </a:xfrm>
          <a:prstGeom prst="round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KOŘENY</a:t>
            </a:r>
            <a:endParaRPr lang="cs-CZ" sz="4000" b="1" dirty="0"/>
          </a:p>
        </p:txBody>
      </p:sp>
    </p:spTree>
    <p:extLst>
      <p:ext uri="{BB962C8B-B14F-4D97-AF65-F5344CB8AC3E}">
        <p14:creationId xmlns="" xmlns:p14="http://schemas.microsoft.com/office/powerpoint/2010/main" val="1010174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DE4CGPLA\MP900433138[1]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/>
        </p:blipFill>
        <p:spPr bwMode="auto">
          <a:xfrm>
            <a:off x="8097120" y="4107171"/>
            <a:ext cx="1011384" cy="2743200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Skola\AppData\Local\Microsoft\Windows\Temporary Internet Files\Content.IE5\DE4CGPLA\MP900433138[1].jpg"/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 l="-1604"/>
          <a:stretch/>
        </p:blipFill>
        <p:spPr bwMode="auto">
          <a:xfrm>
            <a:off x="1264413" y="4109550"/>
            <a:ext cx="2479964" cy="2740821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kola\AppData\Local\Microsoft\Windows\Temporary Internet Files\Content.IE5\DE4CGPLA\MP900433138[1].jpg"/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/>
        </p:blipFill>
        <p:spPr bwMode="auto">
          <a:xfrm>
            <a:off x="35496" y="3884482"/>
            <a:ext cx="997528" cy="2965889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kola\AppData\Local\Microsoft\Windows\Temporary Internet Files\Content.IE5\DE4CGPLA\MP900433138[1].jpg"/>
          <p:cNvPicPr>
            <a:picLocks noChangeAspect="1" noChangeArrowheads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/>
        </p:blipFill>
        <p:spPr bwMode="auto">
          <a:xfrm>
            <a:off x="3975766" y="3801795"/>
            <a:ext cx="1094509" cy="304857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Skola\AppData\Local\Microsoft\Windows\Temporary Internet Files\Content.IE5\DE4CGPLA\MP900433138[1].jpg"/>
          <p:cNvPicPr>
            <a:picLocks noChangeAspect="1" noChangeArrowheads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/>
        </p:blipFill>
        <p:spPr bwMode="auto">
          <a:xfrm>
            <a:off x="6869823" y="3779183"/>
            <a:ext cx="995909" cy="3071188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kola\AppData\Local\Microsoft\Windows\Temporary Internet Files\Content.IE5\DE4CGPLA\MP900433138[1].jpg"/>
          <p:cNvPicPr>
            <a:picLocks noChangeAspect="1" noChangeArrowheads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/>
        </p:blipFill>
        <p:spPr bwMode="auto">
          <a:xfrm>
            <a:off x="5301664" y="3280751"/>
            <a:ext cx="1336770" cy="3569620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>
            <a:off x="286186" y="249942"/>
            <a:ext cx="765806" cy="76580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</a:t>
            </a:r>
            <a:endParaRPr lang="cs-CZ" sz="6000" dirty="0"/>
          </a:p>
        </p:txBody>
      </p:sp>
      <p:sp>
        <p:nvSpPr>
          <p:cNvPr id="11" name="Ovál 10"/>
          <p:cNvSpPr/>
          <p:nvPr/>
        </p:nvSpPr>
        <p:spPr>
          <a:xfrm>
            <a:off x="1853567" y="249942"/>
            <a:ext cx="765806" cy="76580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/>
              <a:t>2</a:t>
            </a:r>
          </a:p>
        </p:txBody>
      </p:sp>
      <p:sp>
        <p:nvSpPr>
          <p:cNvPr id="12" name="Ovál 11"/>
          <p:cNvSpPr/>
          <p:nvPr/>
        </p:nvSpPr>
        <p:spPr>
          <a:xfrm>
            <a:off x="3420948" y="249942"/>
            <a:ext cx="765806" cy="76580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/>
              <a:t>3</a:t>
            </a:r>
          </a:p>
        </p:txBody>
      </p:sp>
      <p:sp>
        <p:nvSpPr>
          <p:cNvPr id="13" name="Ovál 12"/>
          <p:cNvSpPr/>
          <p:nvPr/>
        </p:nvSpPr>
        <p:spPr>
          <a:xfrm>
            <a:off x="4988329" y="249942"/>
            <a:ext cx="765806" cy="76580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/>
              <a:t>4</a:t>
            </a:r>
          </a:p>
        </p:txBody>
      </p:sp>
      <p:sp>
        <p:nvSpPr>
          <p:cNvPr id="14" name="Ovál 13"/>
          <p:cNvSpPr/>
          <p:nvPr/>
        </p:nvSpPr>
        <p:spPr>
          <a:xfrm>
            <a:off x="6555710" y="249942"/>
            <a:ext cx="765806" cy="76580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/>
              <a:t>5</a:t>
            </a:r>
          </a:p>
        </p:txBody>
      </p:sp>
      <p:sp>
        <p:nvSpPr>
          <p:cNvPr id="15" name="Ovál 14"/>
          <p:cNvSpPr/>
          <p:nvPr/>
        </p:nvSpPr>
        <p:spPr>
          <a:xfrm>
            <a:off x="8123092" y="249942"/>
            <a:ext cx="765806" cy="76580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</a:t>
            </a:r>
            <a:endParaRPr lang="cs-CZ" sz="6000" dirty="0"/>
          </a:p>
        </p:txBody>
      </p:sp>
    </p:spTree>
    <p:extLst>
      <p:ext uri="{BB962C8B-B14F-4D97-AF65-F5344CB8AC3E}">
        <p14:creationId xmlns="" xmlns:p14="http://schemas.microsoft.com/office/powerpoint/2010/main" val="2106831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Skola\AppData\Local\Microsoft\Windows\Temporary Internet Files\Content.IE5\DE4CGPLA\MP90043313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7504" y="1196752"/>
            <a:ext cx="8903832" cy="440103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04571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Skola\AppData\Local\Microsoft\Windows\Temporary Internet Files\Content.IE5\DE4CGPLA\MP900407258[1]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496" y="188639"/>
            <a:ext cx="3253665" cy="44423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Skola\AppData\Local\Microsoft\Windows\Temporary Internet Files\Content.IE5\S7687CZ2\MP900407257[2]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54839" y="188639"/>
            <a:ext cx="3253665" cy="44423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 flipV="1">
            <a:off x="179512" y="6237312"/>
            <a:ext cx="8496944" cy="7200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51546328"/>
              </p:ext>
            </p:extLst>
          </p:nvPr>
        </p:nvGraphicFramePr>
        <p:xfrm>
          <a:off x="2399930" y="332656"/>
          <a:ext cx="4056108" cy="735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9444"/>
                <a:gridCol w="579444"/>
                <a:gridCol w="579444"/>
                <a:gridCol w="579444"/>
                <a:gridCol w="579444"/>
                <a:gridCol w="579444"/>
                <a:gridCol w="579444"/>
              </a:tblGrid>
              <a:tr h="735856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719282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Skola\AppData\Local\Microsoft\Windows\Temporary Internet Files\Content.IE5\S7687CZ2\MP90039050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24128" y="116632"/>
            <a:ext cx="3338400" cy="468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kola\AppData\Local\Microsoft\Windows\Temporary Internet Files\Content.IE5\DE4CGPLA\MP90039051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496" y="116632"/>
            <a:ext cx="3338400" cy="468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179512" y="6237312"/>
            <a:ext cx="8496944" cy="7200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233"/>
              </p:ext>
            </p:extLst>
          </p:nvPr>
        </p:nvGraphicFramePr>
        <p:xfrm>
          <a:off x="2399930" y="3789040"/>
          <a:ext cx="4056108" cy="735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9444"/>
                <a:gridCol w="579444"/>
                <a:gridCol w="579444"/>
                <a:gridCol w="579444"/>
                <a:gridCol w="579444"/>
                <a:gridCol w="579444"/>
                <a:gridCol w="579444"/>
              </a:tblGrid>
              <a:tr h="735856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184257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 flipV="1">
            <a:off x="179512" y="6237312"/>
            <a:ext cx="8496944" cy="7200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85608692"/>
              </p:ext>
            </p:extLst>
          </p:nvPr>
        </p:nvGraphicFramePr>
        <p:xfrm>
          <a:off x="3275856" y="126116"/>
          <a:ext cx="4056108" cy="735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9444"/>
                <a:gridCol w="579444"/>
                <a:gridCol w="579444"/>
                <a:gridCol w="579444"/>
                <a:gridCol w="579444"/>
                <a:gridCol w="579444"/>
                <a:gridCol w="579444"/>
              </a:tblGrid>
              <a:tr h="735856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4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075" name="Picture 3" descr="C:\Users\Skola\AppData\Local\Microsoft\Windows\Temporary Internet Files\Content.IE5\DE4CGPLA\MP900425187[1]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394" y="116632"/>
            <a:ext cx="3107813" cy="468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Skola\AppData\Local\Microsoft\Windows\Temporary Internet Files\Content.IE5\AM1I8PN9\MC900406008[1].wmf"/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 b="16552"/>
          <a:stretch/>
        </p:blipFill>
        <p:spPr bwMode="auto">
          <a:xfrm>
            <a:off x="6157465" y="1103931"/>
            <a:ext cx="2807023" cy="36718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68030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 flipV="1">
            <a:off x="179512" y="6237312"/>
            <a:ext cx="8496944" cy="7200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6989765"/>
              </p:ext>
            </p:extLst>
          </p:nvPr>
        </p:nvGraphicFramePr>
        <p:xfrm>
          <a:off x="2699792" y="244872"/>
          <a:ext cx="4056112" cy="735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7014"/>
                <a:gridCol w="507014"/>
                <a:gridCol w="507014"/>
                <a:gridCol w="507014"/>
                <a:gridCol w="507014"/>
                <a:gridCol w="507014"/>
                <a:gridCol w="507014"/>
                <a:gridCol w="507014"/>
              </a:tblGrid>
              <a:tr h="735856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4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</a:t>
                      </a:r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098" name="Picture 2" descr="C:\Users\Skola\AppData\Local\Microsoft\Windows\Temporary Internet Files\Content.IE5\DE4CGPLA\MP9004017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3" y="1196752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kola\AppData\Local\Microsoft\Windows\Temporary Internet Files\Content.IE5\DE4CGPLA\MC900429779[1].wmf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2066" b="52774"/>
          <a:stretch/>
        </p:blipFill>
        <p:spPr bwMode="auto">
          <a:xfrm>
            <a:off x="5004048" y="1196752"/>
            <a:ext cx="3867331" cy="31683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74891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 flipV="1">
            <a:off x="179512" y="6237312"/>
            <a:ext cx="8496944" cy="7200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604004217"/>
              </p:ext>
            </p:extLst>
          </p:nvPr>
        </p:nvGraphicFramePr>
        <p:xfrm>
          <a:off x="3540363" y="260648"/>
          <a:ext cx="2317776" cy="735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9444"/>
                <a:gridCol w="579444"/>
                <a:gridCol w="579444"/>
                <a:gridCol w="579444"/>
              </a:tblGrid>
              <a:tr h="735856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Ž</a:t>
                      </a:r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4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123" name="Picture 3" descr="C:\Users\Skola\AppData\Local\Microsoft\Windows\Temporary Internet Files\Content.IE5\DE4CGPLA\MP9004221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959" y="1268760"/>
            <a:ext cx="3816424" cy="38164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Skola\AppData\Local\Microsoft\Windows\Temporary Internet Files\Content.IE5\DE4CGPLA\MP90039049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090422"/>
            <a:ext cx="2952328" cy="413877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22761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 flipV="1">
            <a:off x="179512" y="6237312"/>
            <a:ext cx="8496944" cy="7200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15" descr="C:\Users\Skola\AppData\Local\Microsoft\Windows\Temporary Internet Files\Content.IE5\K0O7W0UI\MP900427714[1]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9512" y="909240"/>
            <a:ext cx="3959920" cy="39599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788986881"/>
              </p:ext>
            </p:extLst>
          </p:nvPr>
        </p:nvGraphicFramePr>
        <p:xfrm>
          <a:off x="2979374" y="909240"/>
          <a:ext cx="2897220" cy="735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9444"/>
                <a:gridCol w="579444"/>
                <a:gridCol w="579444"/>
                <a:gridCol w="579444"/>
                <a:gridCol w="579444"/>
              </a:tblGrid>
              <a:tr h="735856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40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4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147" name="Picture 3" descr="C:\Users\Skola\AppData\Local\Microsoft\Windows\Temporary Internet Files\Content.IE5\K0O7W0UI\MP90017555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20688"/>
            <a:ext cx="2952328" cy="44064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291227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Fotografie: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17735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1236</TotalTime>
  <Words>282</Words>
  <Application>Microsoft Office PowerPoint</Application>
  <PresentationFormat>Předvádění na obrazovce (4:3)</PresentationFormat>
  <Paragraphs>63</Paragraphs>
  <Slides>12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154</cp:revision>
  <dcterms:created xsi:type="dcterms:W3CDTF">2012-01-28T20:25:19Z</dcterms:created>
  <dcterms:modified xsi:type="dcterms:W3CDTF">2012-09-27T18:46:03Z</dcterms:modified>
</cp:coreProperties>
</file>