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9" r:id="rId3"/>
    <p:sldId id="256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VY_32_INOVACE_12_Naše </a:t>
          </a:r>
          <a:r>
            <a:rPr lang="cs-CZ" sz="2000" dirty="0" smtClean="0"/>
            <a:t>škola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753370E-925E-4890-A6E7-9004E006B604}" type="presOf" srcId="{D8197B8C-B260-4A16-BDF4-0947B075E274}" destId="{E632F17C-588E-4513-B5B0-E3A25884288E}" srcOrd="0" destOrd="0" presId="urn:microsoft.com/office/officeart/2005/8/layout/target3"/>
    <dgm:cxn modelId="{2986EDF7-72C7-4E68-9FD4-F87E5A92D7F9}" type="presOf" srcId="{4C35D32F-0EAB-4CD7-82EE-45574DC2A586}" destId="{00691753-22B7-4C53-A077-CBC858064A16}" srcOrd="0" destOrd="0" presId="urn:microsoft.com/office/officeart/2005/8/layout/target3"/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4380AC9-17F6-46A4-8FCE-70E3A493975C}" type="presOf" srcId="{D1B46980-6531-4606-95E6-44980827E919}" destId="{2BE915AB-18AA-4053-B92C-3BFC9ED204BB}" srcOrd="1" destOrd="0" presId="urn:microsoft.com/office/officeart/2005/8/layout/target3"/>
    <dgm:cxn modelId="{98CD058E-201A-43A7-B00F-AFDA8F844606}" type="presOf" srcId="{D1D4F407-5343-4D3F-B5B9-D407B03CAEB4}" destId="{D005CE8C-CC26-4C3E-AC11-E15060ECD759}" srcOrd="0" destOrd="0" presId="urn:microsoft.com/office/officeart/2005/8/layout/target3"/>
    <dgm:cxn modelId="{60FE51CB-6391-428A-9253-859E46EE4016}" type="presOf" srcId="{D1D4F407-5343-4D3F-B5B9-D407B03CAEB4}" destId="{AED2198E-93D5-4001-81B4-73124B309672}" srcOrd="1" destOrd="0" presId="urn:microsoft.com/office/officeart/2005/8/layout/target3"/>
    <dgm:cxn modelId="{3FBD000E-5395-49AD-A6EB-24E37DA98F55}" type="presOf" srcId="{757F3AB3-0718-4624-B441-E567A8F0AB56}" destId="{333A1088-737F-45CB-B68E-254E46348037}" srcOrd="0" destOrd="0" presId="urn:microsoft.com/office/officeart/2005/8/layout/target3"/>
    <dgm:cxn modelId="{81B3BB29-1086-4189-9B7E-D392234B35CB}" type="presOf" srcId="{4C35D32F-0EAB-4CD7-82EE-45574DC2A586}" destId="{67B473E7-08E4-4C34-9685-F270398857C7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82C873A1-EB7F-4E53-B8B2-589959FA3C62}" type="presOf" srcId="{D1B46980-6531-4606-95E6-44980827E919}" destId="{6140AFEC-043D-4C43-A2F9-D0F5331DF3A3}" srcOrd="0" destOrd="0" presId="urn:microsoft.com/office/officeart/2005/8/layout/target3"/>
    <dgm:cxn modelId="{0FB5F061-AF81-4A29-B99C-7EBDE9F45B85}" type="presOf" srcId="{D8197B8C-B260-4A16-BDF4-0947B075E274}" destId="{CC148F93-7DA0-4E0D-95F4-8472B341DEC4}" srcOrd="1" destOrd="0" presId="urn:microsoft.com/office/officeart/2005/8/layout/target3"/>
    <dgm:cxn modelId="{9185E122-1AA5-4221-9ABF-67D9D47AA670}" type="presParOf" srcId="{333A1088-737F-45CB-B68E-254E46348037}" destId="{F5ABB229-8D3B-4694-996A-96F23CF14429}" srcOrd="0" destOrd="0" presId="urn:microsoft.com/office/officeart/2005/8/layout/target3"/>
    <dgm:cxn modelId="{4FC945DB-C5A4-4180-936F-299B56EC8CB8}" type="presParOf" srcId="{333A1088-737F-45CB-B68E-254E46348037}" destId="{F41139FD-01EE-4571-8B17-4FB00FC51163}" srcOrd="1" destOrd="0" presId="urn:microsoft.com/office/officeart/2005/8/layout/target3"/>
    <dgm:cxn modelId="{CD79CE43-36DA-4D0F-89D1-1D76261DC100}" type="presParOf" srcId="{333A1088-737F-45CB-B68E-254E46348037}" destId="{D005CE8C-CC26-4C3E-AC11-E15060ECD759}" srcOrd="2" destOrd="0" presId="urn:microsoft.com/office/officeart/2005/8/layout/target3"/>
    <dgm:cxn modelId="{17525564-3CC2-43C5-A309-EEC30146E133}" type="presParOf" srcId="{333A1088-737F-45CB-B68E-254E46348037}" destId="{2C702D82-9B77-49B7-9568-BB8EB47C3372}" srcOrd="3" destOrd="0" presId="urn:microsoft.com/office/officeart/2005/8/layout/target3"/>
    <dgm:cxn modelId="{65C2EDBD-72DF-44F6-88EB-DB8E783F6172}" type="presParOf" srcId="{333A1088-737F-45CB-B68E-254E46348037}" destId="{A52A0455-90FF-4808-ABD0-F02540D31D5A}" srcOrd="4" destOrd="0" presId="urn:microsoft.com/office/officeart/2005/8/layout/target3"/>
    <dgm:cxn modelId="{75A2E60D-9EFD-46FA-9932-0450A58D14FE}" type="presParOf" srcId="{333A1088-737F-45CB-B68E-254E46348037}" destId="{6140AFEC-043D-4C43-A2F9-D0F5331DF3A3}" srcOrd="5" destOrd="0" presId="urn:microsoft.com/office/officeart/2005/8/layout/target3"/>
    <dgm:cxn modelId="{7BFE03F7-BCED-4072-8BBB-D7D483476D84}" type="presParOf" srcId="{333A1088-737F-45CB-B68E-254E46348037}" destId="{B340602A-63DE-4E1E-AE7D-1BF838894F80}" srcOrd="6" destOrd="0" presId="urn:microsoft.com/office/officeart/2005/8/layout/target3"/>
    <dgm:cxn modelId="{C603B138-C821-41C0-8FD2-829222D52C68}" type="presParOf" srcId="{333A1088-737F-45CB-B68E-254E46348037}" destId="{3024726A-57AE-4AFC-9723-A526DCC56990}" srcOrd="7" destOrd="0" presId="urn:microsoft.com/office/officeart/2005/8/layout/target3"/>
    <dgm:cxn modelId="{143DFB67-D44D-42EB-BCE5-073A2ECAD854}" type="presParOf" srcId="{333A1088-737F-45CB-B68E-254E46348037}" destId="{E632F17C-588E-4513-B5B0-E3A25884288E}" srcOrd="8" destOrd="0" presId="urn:microsoft.com/office/officeart/2005/8/layout/target3"/>
    <dgm:cxn modelId="{B07B790A-D61B-4DE9-A4CB-450C468FD592}" type="presParOf" srcId="{333A1088-737F-45CB-B68E-254E46348037}" destId="{0067B3B6-CC6E-4FEA-934A-B260CCD88713}" srcOrd="9" destOrd="0" presId="urn:microsoft.com/office/officeart/2005/8/layout/target3"/>
    <dgm:cxn modelId="{189F86C5-B02B-4175-92DF-7DFAC5230C4F}" type="presParOf" srcId="{333A1088-737F-45CB-B68E-254E46348037}" destId="{7C586B55-94D6-4E48-9045-89BD65D2E277}" srcOrd="10" destOrd="0" presId="urn:microsoft.com/office/officeart/2005/8/layout/target3"/>
    <dgm:cxn modelId="{8722D6D9-F1FA-4011-8B53-8E2D8BF108F4}" type="presParOf" srcId="{333A1088-737F-45CB-B68E-254E46348037}" destId="{00691753-22B7-4C53-A077-CBC858064A16}" srcOrd="11" destOrd="0" presId="urn:microsoft.com/office/officeart/2005/8/layout/target3"/>
    <dgm:cxn modelId="{CCD97553-C968-4DFE-AF48-9CFD468DF48A}" type="presParOf" srcId="{333A1088-737F-45CB-B68E-254E46348037}" destId="{AED2198E-93D5-4001-81B4-73124B309672}" srcOrd="12" destOrd="0" presId="urn:microsoft.com/office/officeart/2005/8/layout/target3"/>
    <dgm:cxn modelId="{B4AB70F3-AFC1-4830-A75D-E94A97713637}" type="presParOf" srcId="{333A1088-737F-45CB-B68E-254E46348037}" destId="{2BE915AB-18AA-4053-B92C-3BFC9ED204BB}" srcOrd="13" destOrd="0" presId="urn:microsoft.com/office/officeart/2005/8/layout/target3"/>
    <dgm:cxn modelId="{4CD0ABB0-EC7A-4865-980F-0E73DBA1A094}" type="presParOf" srcId="{333A1088-737F-45CB-B68E-254E46348037}" destId="{CC148F93-7DA0-4E0D-95F4-8472B341DEC4}" srcOrd="14" destOrd="0" presId="urn:microsoft.com/office/officeart/2005/8/layout/target3"/>
    <dgm:cxn modelId="{3BDBC84D-9021-434B-8856-7BB8040CABDF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VY_32_INOVACE_12_Naše </a:t>
          </a:r>
          <a:r>
            <a:rPr lang="cs-CZ" sz="2000" kern="1200" dirty="0" smtClean="0"/>
            <a:t>škola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 obrázek. Poznáš,</a:t>
            </a:r>
            <a:r>
              <a:rPr lang="cs-CZ" baseline="0" dirty="0" smtClean="0"/>
              <a:t> která je to budova? Pokud si nevíš rady, podívej se pod otazník (posuň ho).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13387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Popiš fotografii. Dle</a:t>
            </a:r>
            <a:r>
              <a:rPr lang="cs-CZ" baseline="0" dirty="0" smtClean="0"/>
              <a:t> pokynů učitele žáci vyhledávají předměty ve třídě a vybarvují kruhy. (Př. Najdi tabuli a vybarvi kruh modře.)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25879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Popiš</a:t>
            </a:r>
            <a:r>
              <a:rPr lang="cs-CZ" baseline="0" dirty="0" smtClean="0"/>
              <a:t> místnost kterou vidíš. </a:t>
            </a:r>
            <a:r>
              <a:rPr lang="cs-CZ" dirty="0" smtClean="0"/>
              <a:t>Pojmenuj</a:t>
            </a:r>
            <a:r>
              <a:rPr lang="cs-CZ" baseline="0" dirty="0" smtClean="0"/>
              <a:t> obrázky a dej je do tělocvičny. Rozhovor s žáky o činnosti.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68183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Popiš</a:t>
            </a:r>
            <a:r>
              <a:rPr lang="cs-CZ" baseline="0" dirty="0" smtClean="0"/>
              <a:t> fotografii a vyber (zakroužkuj) předměty, které patří do školní družiny.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88076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jpeg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11" Type="http://schemas.openxmlformats.org/officeDocument/2006/relationships/image" Target="../media/image25.jpeg"/><Relationship Id="rId5" Type="http://schemas.openxmlformats.org/officeDocument/2006/relationships/image" Target="../media/image19.wmf"/><Relationship Id="rId10" Type="http://schemas.openxmlformats.org/officeDocument/2006/relationships/image" Target="../media/image24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340344238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98051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1. </a:t>
            </a:r>
            <a:r>
              <a:rPr lang="cs-CZ" sz="4000" smtClean="0"/>
              <a:t>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učebnice, okopírované pracovní listy uvedené v prezentaci, fotografie třídy, školy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dokreslování, pozorování 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468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49780" t="44655" r="25070" b="-399"/>
          <a:stretch/>
        </p:blipFill>
        <p:spPr>
          <a:xfrm>
            <a:off x="492361" y="1427879"/>
            <a:ext cx="1386364" cy="241874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50000" b="55619"/>
          <a:stretch/>
        </p:blipFill>
        <p:spPr>
          <a:xfrm>
            <a:off x="251520" y="4571846"/>
            <a:ext cx="2748446" cy="19202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0884" t="55908" r="50000"/>
          <a:stretch/>
        </p:blipFill>
        <p:spPr>
          <a:xfrm>
            <a:off x="4211960" y="378573"/>
            <a:ext cx="1600478" cy="1907837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0884" t="27410" r="50000" b="44092"/>
          <a:stretch/>
        </p:blipFill>
        <p:spPr>
          <a:xfrm>
            <a:off x="3573949" y="5244860"/>
            <a:ext cx="1600478" cy="123305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0884" r="50000" b="72590"/>
          <a:stretch/>
        </p:blipFill>
        <p:spPr>
          <a:xfrm>
            <a:off x="2199727" y="1693409"/>
            <a:ext cx="1600478" cy="118600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0000" r="79116"/>
          <a:stretch/>
        </p:blipFill>
        <p:spPr>
          <a:xfrm>
            <a:off x="7499593" y="3081412"/>
            <a:ext cx="1147967" cy="216344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79116" b="50000"/>
          <a:stretch/>
        </p:blipFill>
        <p:spPr>
          <a:xfrm>
            <a:off x="5972797" y="4314468"/>
            <a:ext cx="1147967" cy="2163447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74931" t="44655" r="-507" b="-399"/>
          <a:stretch/>
        </p:blipFill>
        <p:spPr>
          <a:xfrm>
            <a:off x="4008498" y="2549458"/>
            <a:ext cx="1409807" cy="241874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72796"/>
            <a:ext cx="1905627" cy="150002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29" name="Picture 5" descr="C:\Users\Skola\AppData\Local\Microsoft\Windows\Temporary Internet Files\Content.IE5\S7687CZ2\MC900434403[2].wm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4845" y="0"/>
            <a:ext cx="1905627" cy="17728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64109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5496" y="44624"/>
            <a:ext cx="9001000" cy="6750392"/>
            <a:chOff x="35496" y="44624"/>
            <a:chExt cx="9001000" cy="6750392"/>
          </a:xfrm>
        </p:grpSpPr>
        <p:pic>
          <p:nvPicPr>
            <p:cNvPr id="1026" name="Picture 2" descr="D:\DCIM\103NIKON\DSCN7430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96" y="44624"/>
              <a:ext cx="9001000" cy="6750392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Ovál 2"/>
            <p:cNvSpPr/>
            <p:nvPr/>
          </p:nvSpPr>
          <p:spPr>
            <a:xfrm>
              <a:off x="3779912" y="1556792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7236296" y="2780928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6804248" y="1844824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4372744" y="3275804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/>
            <p:nvPr/>
          </p:nvSpPr>
          <p:spPr>
            <a:xfrm>
              <a:off x="5796136" y="4005064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6444208" y="836712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2771800" y="980728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vál 12"/>
            <p:cNvSpPr/>
            <p:nvPr/>
          </p:nvSpPr>
          <p:spPr>
            <a:xfrm>
              <a:off x="7884368" y="2492896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2859088" y="2492896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683568" y="2780928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8696137" y="4151249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617387" y="4869160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5818553" y="1853208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304738" y="1827668"/>
              <a:ext cx="288032" cy="288032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="" xmlns:p14="http://schemas.microsoft.com/office/powerpoint/2010/main" val="3870835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D:\DCIM\103NIKON\DSCN744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44624"/>
            <a:ext cx="6120000" cy="45897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kola\AppData\Local\Microsoft\Windows\Temporary Internet Files\Content.IE5\AM1I8PN9\MC9003522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157192"/>
            <a:ext cx="1405832" cy="8577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Skola\AppData\Local\Microsoft\Windows\Temporary Internet Files\Content.IE5\7IGT01Y0\MC9003208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699" y="4666023"/>
            <a:ext cx="1815998" cy="155630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Program Files (x86)\Microsoft Office\MEDIA\CAGCAT10\j029976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0159" y="2988799"/>
            <a:ext cx="719846" cy="59236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Skola\AppData\Local\Microsoft\Windows\Temporary Internet Files\Content.IE5\K0O7W0UI\MC9003523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985973"/>
            <a:ext cx="1374280" cy="12001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Skola\AppData\Local\Microsoft\Windows\Temporary Internet Files\Content.IE5\AM1I8PN9\MC900398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8680"/>
            <a:ext cx="1827886" cy="14996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619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DCIM\103NIKON\DSCN745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63380"/>
            <a:ext cx="6120000" cy="45897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kola\AppData\Local\Microsoft\Windows\Temporary Internet Files\Content.IE5\DE4CGPLA\MC90002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2231" y="188640"/>
            <a:ext cx="1051116" cy="124149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920700"/>
            <a:ext cx="1238355" cy="76101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kola\AppData\Local\Microsoft\Windows\Temporary Internet Files\Content.IE5\K0O7W0UI\MC9004134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253" y="212903"/>
            <a:ext cx="1203960" cy="119296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kola\AppData\Local\Microsoft\Windows\Temporary Internet Files\Content.IE5\CRW18A05\MC9003556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0537" y="5211679"/>
            <a:ext cx="1375564" cy="11223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kola\AppData\Local\Microsoft\Windows\Temporary Internet Files\Content.IE5\K0O7W0UI\MC90042614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8083" y="4817415"/>
            <a:ext cx="1581238" cy="9629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Skola\AppData\Local\Microsoft\Windows\Temporary Internet Files\Content.IE5\PYI0ZFDQ\MC90001930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5083" y="3386653"/>
            <a:ext cx="1409731" cy="12304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Skola\AppData\Local\Microsoft\Windows\Temporary Internet Files\Content.IE5\K0O7W0UI\MC90019327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025" y="4903788"/>
            <a:ext cx="1300942" cy="14975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Skola\AppData\Local\Microsoft\Windows\Temporary Internet Files\Content.IE5\QMB9YU97\MP90043082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23477"/>
            <a:ext cx="2164435" cy="14407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Skola\AppData\Local\Microsoft\Windows\Temporary Internet Files\Content.IE5\DE4CGPLA\MC90029573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636" y="1762238"/>
            <a:ext cx="2195465" cy="11920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67390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98039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176</Words>
  <Application>Microsoft Office PowerPoint</Application>
  <PresentationFormat>Předvádění na obrazovce (4:3)</PresentationFormat>
  <Paragraphs>24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20</cp:revision>
  <dcterms:created xsi:type="dcterms:W3CDTF">2012-03-08T11:35:34Z</dcterms:created>
  <dcterms:modified xsi:type="dcterms:W3CDTF">2012-09-27T18:46:50Z</dcterms:modified>
</cp:coreProperties>
</file>