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3" r:id="rId3"/>
    <p:sldId id="266" r:id="rId4"/>
    <p:sldId id="273" r:id="rId5"/>
    <p:sldId id="271" r:id="rId6"/>
    <p:sldId id="265" r:id="rId7"/>
    <p:sldId id="267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VY_32_INOVACE_14_Okolí </a:t>
          </a:r>
          <a:r>
            <a:rPr lang="cs-CZ" sz="2000" dirty="0" smtClean="0"/>
            <a:t>školy - lázeňské budovy_1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VY_32_INOVACE_14_okolí školy </a:t>
          </a:r>
          <a:r>
            <a:rPr lang="cs-CZ" sz="2000" kern="1200" smtClean="0"/>
            <a:t>- </a:t>
          </a:r>
          <a:r>
            <a:rPr lang="cs-CZ" sz="2000" kern="1200" smtClean="0"/>
            <a:t>lázeňské budovy_1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Podívej</a:t>
            </a:r>
            <a:r>
              <a:rPr lang="cs-CZ" baseline="0" dirty="0" smtClean="0"/>
              <a:t> se na fotografii, přečti názvy pod obrázkem a vyber správný název budovy. Do kruhu zapiš písmeno, které je u správné odpovědi. Najdi zvířata, která se chtějí „ubytovat“, pojmenuj je a zakroužkuj je.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9615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Podívej</a:t>
            </a:r>
            <a:r>
              <a:rPr lang="cs-CZ" baseline="0" dirty="0" smtClean="0"/>
              <a:t> se na fotografii, přečti názvy pod obrázkem a vyber správný název budovy. Kruh vybarvi stejnou barvou jakou má správný název. Co se zde léčí? Pod obrázek srdce zapiš.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3174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Podívej</a:t>
            </a:r>
            <a:r>
              <a:rPr lang="cs-CZ" baseline="0" dirty="0" smtClean="0"/>
              <a:t> se na fotografii, přečti názvy pod obrázkem a vyber správný název budovy. Do kruhu zapiš číslo, které je u správné odpovědi. Podle obrázků vpravo - rozhovor se žáky o tom, co se skrývá v této budově. Spočítej kolik pokojů má lázeňský dům podle oken. Výsledek zapiš do obdélníku.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83060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Podívej</a:t>
            </a:r>
            <a:r>
              <a:rPr lang="cs-CZ" baseline="0" dirty="0" smtClean="0"/>
              <a:t> se na fotografii, přečti názvy pod obrázkem a vyber správný název budovy. Správnou odpověď vybarvi stejnou barvou jako je kruh na fotografii. Přesuň zelenou šipku tam, kde je autobusové nádraží, žlutou šipku tam, kde je bazén.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9068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Podívej</a:t>
            </a:r>
            <a:r>
              <a:rPr lang="cs-CZ" baseline="0" dirty="0" smtClean="0"/>
              <a:t> se na fotografii, přečti názvy pod obrázkem a vyber správný název budovy. Do kruhu zapiš číslo, které je u správné odpovědi. Jak se jmenují květiny, které můžeme u této budovy vidět? Zasaď je (posuň) na správné místo.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834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329756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1. ročník 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učebnice, okopírované pracovní listy uvedené v prezentaci, fotografie, plán  a maketa obce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dokreslování, pozorování 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07504" y="116632"/>
            <a:ext cx="5931718" cy="4319770"/>
            <a:chOff x="107504" y="116632"/>
            <a:chExt cx="5931718" cy="4319770"/>
          </a:xfrm>
        </p:grpSpPr>
        <p:pic>
          <p:nvPicPr>
            <p:cNvPr id="2050" name="Picture 2" descr="C:\Users\Skola\Pictures\do dum\102NIKON\DSCN719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16632"/>
              <a:ext cx="5760000" cy="43197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Ovál 2"/>
            <p:cNvSpPr/>
            <p:nvPr/>
          </p:nvSpPr>
          <p:spPr>
            <a:xfrm>
              <a:off x="179512" y="3356992"/>
              <a:ext cx="1008112" cy="100811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8" name="Picture 4" descr="C:\Users\Skola\AppData\Local\Microsoft\Windows\Temporary Internet Files\Content.IE5\JU6EBC9H\MM900283578[1]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3352799"/>
              <a:ext cx="819150" cy="428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 descr="C:\Users\Skola\AppData\Local\Microsoft\Windows\Temporary Internet Files\Content.IE5\JU6EBC9H\MC900151231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3682832"/>
              <a:ext cx="682711" cy="7254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Skola\AppData\Local\Microsoft\Windows\Temporary Internet Files\Content.IE5\PYI0ZFDQ\MC900109229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64" y="620688"/>
              <a:ext cx="358449" cy="432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Users\Skola\AppData\Local\Microsoft\Windows\Temporary Internet Files\Content.IE5\JU6EBC9H\MC900346925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2787295"/>
              <a:ext cx="504056" cy="4715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Obdélník 11"/>
          <p:cNvSpPr/>
          <p:nvPr/>
        </p:nvSpPr>
        <p:spPr>
          <a:xfrm>
            <a:off x="36136" y="6093296"/>
            <a:ext cx="5544616" cy="64807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C</a:t>
            </a:r>
            <a:r>
              <a:rPr lang="cs-CZ" sz="3200" b="1" dirty="0" smtClean="0">
                <a:solidFill>
                  <a:schemeClr val="tx1"/>
                </a:solidFill>
              </a:rPr>
              <a:t>. POLICIE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136" y="5301208"/>
            <a:ext cx="9107864" cy="6480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B</a:t>
            </a:r>
            <a:r>
              <a:rPr lang="cs-CZ" sz="3200" b="1" dirty="0" smtClean="0">
                <a:solidFill>
                  <a:schemeClr val="tx1"/>
                </a:solidFill>
              </a:rPr>
              <a:t>. ŘEDITELSTVÍ; PŘIJÍMACÍ A UBYTOVACÍ KANCELÁŘ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6136" y="4509120"/>
            <a:ext cx="5544616" cy="64807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tx1"/>
                </a:solidFill>
              </a:rPr>
              <a:t>A</a:t>
            </a:r>
            <a:r>
              <a:rPr lang="cs-CZ" sz="3200" b="1" dirty="0" smtClean="0">
                <a:solidFill>
                  <a:schemeClr val="tx1"/>
                </a:solidFill>
              </a:rPr>
              <a:t>. LÁZEŇSKÝ DŮM MÁJ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407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Skola\Pictures\do dum\101NIKON\DSCN70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36" y="45334"/>
            <a:ext cx="5760000" cy="43197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107504" y="3284984"/>
            <a:ext cx="1008112" cy="100811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6136" y="6093296"/>
            <a:ext cx="5544616" cy="64807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SANATORIUM PRUSÍK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136" y="5301208"/>
            <a:ext cx="5544616" cy="6480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LÁZEŇSKÝ DŮM PURKYNĚ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136" y="4509120"/>
            <a:ext cx="5544616" cy="64807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HOTEL JIRÁSEK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9221" name="Picture 5" descr="C:\Users\Skola\AppData\Local\Microsoft\Windows\Temporary Internet Files\Content.IE5\JU6EBC9H\MC9004235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9966"/>
            <a:ext cx="2014186" cy="269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6156176" y="4293096"/>
            <a:ext cx="28803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1691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Skola\Pictures\do dum\101NIKON\DSCN70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5760000" cy="43197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4716016" y="3284984"/>
            <a:ext cx="1008112" cy="100811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6136" y="6093296"/>
            <a:ext cx="5544616" cy="64807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3. SANATORIUM PRUSÍK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136" y="5301208"/>
            <a:ext cx="5544616" cy="64807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2. POŠTA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136" y="4509120"/>
            <a:ext cx="5544616" cy="64807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1. LÁZEŇSKÝ DŮM MÁNES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7177" name="Picture 9" descr="C:\Users\Skola\AppData\Local\Microsoft\Windows\Temporary Internet Files\Content.IE5\GVYJDDNC\MC9003523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0648"/>
            <a:ext cx="1782024" cy="14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C:\Users\Skola\AppData\Local\Microsoft\Windows\Temporary Internet Files\Content.IE5\PYI0ZFDQ\MC9002514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0905" y="3309039"/>
            <a:ext cx="1821485" cy="173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C:\Users\Skola\AppData\Local\Microsoft\Windows\Temporary Internet Files\Content.IE5\GVYJDDNC\MC9004119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295617"/>
            <a:ext cx="1530344" cy="181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380905" y="5625244"/>
            <a:ext cx="2601759" cy="111612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39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Skola\Pictures\do dum\102NIKON\DSCN71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36" y="45333"/>
            <a:ext cx="5760000" cy="431977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4716016" y="116632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6136" y="6093296"/>
            <a:ext cx="5687992" cy="6480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>
                <a:solidFill>
                  <a:schemeClr val="tx1"/>
                </a:solidFill>
              </a:rPr>
              <a:t>C</a:t>
            </a:r>
            <a:r>
              <a:rPr lang="cs-CZ" sz="3600" b="1" dirty="0" smtClean="0">
                <a:solidFill>
                  <a:schemeClr val="tx1"/>
                </a:solidFill>
              </a:rPr>
              <a:t>. ŠKOLA 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136" y="5301208"/>
            <a:ext cx="5687992" cy="6480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B. MÍR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136" y="4509120"/>
            <a:ext cx="5687992" cy="64807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b="1" dirty="0">
                <a:solidFill>
                  <a:schemeClr val="tx1"/>
                </a:solidFill>
              </a:rPr>
              <a:t>A</a:t>
            </a:r>
            <a:r>
              <a:rPr lang="cs-CZ" sz="3600" b="1" dirty="0" smtClean="0">
                <a:solidFill>
                  <a:schemeClr val="tx1"/>
                </a:solidFill>
              </a:rPr>
              <a:t>. NÁDRAŽÍ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" name="Šipka doprava se zářezem 1"/>
          <p:cNvSpPr/>
          <p:nvPr/>
        </p:nvSpPr>
        <p:spPr>
          <a:xfrm rot="10800000">
            <a:off x="7079734" y="5157192"/>
            <a:ext cx="1152128" cy="570680"/>
          </a:xfrm>
          <a:prstGeom prst="notchedRight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se zářezem 7"/>
          <p:cNvSpPr/>
          <p:nvPr/>
        </p:nvSpPr>
        <p:spPr>
          <a:xfrm>
            <a:off x="7164288" y="5949280"/>
            <a:ext cx="1152128" cy="570680"/>
          </a:xfrm>
          <a:prstGeom prst="notched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738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1156" y="44624"/>
            <a:ext cx="7709195" cy="5781588"/>
            <a:chOff x="31157" y="44624"/>
            <a:chExt cx="5760000" cy="4319770"/>
          </a:xfrm>
        </p:grpSpPr>
        <p:pic>
          <p:nvPicPr>
            <p:cNvPr id="3074" name="Picture 2" descr="C:\Users\Skola\Pictures\do dum\102NIKON\DSCN7196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57" y="44624"/>
              <a:ext cx="5760000" cy="4319770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Ovál 2"/>
            <p:cNvSpPr/>
            <p:nvPr/>
          </p:nvSpPr>
          <p:spPr>
            <a:xfrm>
              <a:off x="4716016" y="116632"/>
              <a:ext cx="1008112" cy="100811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2" name="Picture 4" descr="C:\Users\Skola\AppData\Local\Microsoft\Windows\Temporary Internet Files\Content.IE5\GVYJDDNC\MC900428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2440" y="3419554"/>
            <a:ext cx="443131" cy="10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kola\AppData\Local\Microsoft\Windows\Temporary Internet Files\Content.IE5\GVYJDDNC\MC90043688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39749" y="651115"/>
            <a:ext cx="868755" cy="86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995936" y="6093296"/>
            <a:ext cx="2904931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>
                <a:solidFill>
                  <a:schemeClr val="tx1"/>
                </a:solidFill>
              </a:rPr>
              <a:t>2</a:t>
            </a:r>
            <a:r>
              <a:rPr lang="cs-CZ" sz="3600" b="1" dirty="0" smtClean="0">
                <a:solidFill>
                  <a:schemeClr val="tx1"/>
                </a:solidFill>
              </a:rPr>
              <a:t>. JIRÁSEK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30" y="6093296"/>
            <a:ext cx="3581966" cy="6480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1. RODINNÝ DŮM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0" name="Picture 4" descr="C:\Users\Skola\AppData\Local\Microsoft\Windows\Temporary Internet Files\Content.IE5\GVYJDDNC\MC900428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7" y="3451633"/>
            <a:ext cx="443131" cy="10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Skola\AppData\Local\Microsoft\Windows\Temporary Internet Files\Content.IE5\GVYJDDNC\MC900428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2440" y="4711848"/>
            <a:ext cx="443131" cy="10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Skola\AppData\Local\Microsoft\Windows\Temporary Internet Files\Content.IE5\GVYJDDNC\MC90043688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8168" y="1952240"/>
            <a:ext cx="779043" cy="77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Skola\AppData\Local\Microsoft\Windows\Temporary Internet Files\Content.IE5\GVYJDDNC\MC900436880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9259" y="695970"/>
            <a:ext cx="727952" cy="72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Skola\AppData\Local\Microsoft\Windows\Temporary Internet Files\Content.IE5\GVYJDDNC\MC90043688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245" y="1862528"/>
            <a:ext cx="868755" cy="86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Skola\AppData\Local\Microsoft\Windows\Temporary Internet Files\Content.IE5\GVYJDDNC\MC900428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744218"/>
            <a:ext cx="443131" cy="10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3527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Obrázky: </a:t>
            </a:r>
            <a:r>
              <a:rPr lang="cs-CZ" dirty="0" smtClean="0">
                <a:hlinkClick r:id="rId2"/>
              </a:rPr>
              <a:t>www.ofice.microsoft.com</a:t>
            </a:r>
            <a:endParaRPr lang="cs-CZ" dirty="0" smtClean="0"/>
          </a:p>
          <a:p>
            <a:r>
              <a:rPr lang="cs-CZ" dirty="0" smtClean="0"/>
              <a:t>Fotografie: autor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379</Words>
  <Application>Microsoft Office PowerPoint</Application>
  <PresentationFormat>Předvádění na obrazovce (4:3)</PresentationFormat>
  <Paragraphs>41</Paragraphs>
  <Slides>8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64</cp:revision>
  <dcterms:created xsi:type="dcterms:W3CDTF">2012-03-08T11:35:34Z</dcterms:created>
  <dcterms:modified xsi:type="dcterms:W3CDTF">2012-09-27T19:16:05Z</dcterms:modified>
</cp:coreProperties>
</file>