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268" r:id="rId4"/>
    <p:sldId id="269" r:id="rId5"/>
    <p:sldId id="278" r:id="rId6"/>
    <p:sldId id="279" r:id="rId7"/>
    <p:sldId id="274" r:id="rId8"/>
    <p:sldId id="27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VY_32_INOVACE_15_Okolí </a:t>
          </a:r>
          <a:r>
            <a:rPr lang="cs-CZ" sz="2000" dirty="0" smtClean="0"/>
            <a:t>školy - lázeňské budovy_2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VY_32_INOVACE_15_okolí školy - lázeňské budovy_2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</a:t>
            </a:r>
            <a:r>
              <a:rPr lang="cs-CZ" baseline="0" dirty="0" smtClean="0"/>
              <a:t> fotografii budovy a přečti jak se jmenuje.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84748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Podívej</a:t>
            </a:r>
            <a:r>
              <a:rPr lang="cs-CZ" baseline="0" dirty="0" smtClean="0"/>
              <a:t> se na fotografii, přečti názvy pod obrázkem a vyber správný název budovy. Do kruhu zapiš číslo, které je u správné odpovědi. Pro správný výběr ti pomohou schovaná písmena v obrázku. Najdi je a zkus je správně poskládat.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29646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Víš, kde tato budova stojí?</a:t>
            </a:r>
            <a:r>
              <a:rPr lang="cs-CZ" baseline="0" dirty="0" smtClean="0"/>
              <a:t> Přečti názvy a spoj je ke správným částem budovy.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51469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Jaké</a:t>
            </a:r>
            <a:r>
              <a:rPr lang="cs-CZ" baseline="0" dirty="0" smtClean="0"/>
              <a:t> náčiní a nářadí se používá v tělocvičně? Dopiš názvy k obrázkům.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23603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Podívej se na fotografii a obrázky pod ním.</a:t>
            </a:r>
            <a:r>
              <a:rPr lang="cs-CZ" baseline="0" dirty="0" smtClean="0"/>
              <a:t>  Zakroužkuj správné využití budovy. Na řádek napiš, jak se říká léčivé vodě.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217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Podívej</a:t>
            </a:r>
            <a:r>
              <a:rPr lang="cs-CZ" baseline="0" dirty="0" smtClean="0"/>
              <a:t> se na fotografii, přečti názvy pod obrázkem a vyber správný název pramene. Kruh vybarvi stejnou barvou jakou má správný název. Pojmenuj rostliny, zasaď je a kohoutek přiřaď tam, kde se dá natočit pramen.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6348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3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microsoft.com/office/2007/relationships/hdphoto" Target="../media/hdphoto1.wdp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jpeg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6582515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1.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fotografie, plán a maketa obce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 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kola\Pictures\do dum\102NIKON\DSCN719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3113" r="43886"/>
          <a:stretch/>
        </p:blipFill>
        <p:spPr bwMode="auto">
          <a:xfrm>
            <a:off x="5148064" y="2132855"/>
            <a:ext cx="3232153" cy="245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72905" y="116632"/>
            <a:ext cx="5598190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LÁZEŇSKÝ DŮM PALACKÝ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6" name="Picture 2" descr="C:\Users\Skola\Pictures\do dum\102NIKON\DSCN719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56887"/>
          <a:stretch/>
        </p:blipFill>
        <p:spPr bwMode="auto">
          <a:xfrm>
            <a:off x="2123728" y="4688178"/>
            <a:ext cx="5760000" cy="186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kola\Pictures\do dum\102NIKON\DSCN719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522" t="43113"/>
          <a:stretch/>
        </p:blipFill>
        <p:spPr bwMode="auto">
          <a:xfrm>
            <a:off x="978140" y="2132856"/>
            <a:ext cx="2561917" cy="245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075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kola\Pictures\do dum\102NIKON\DSCN72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13" y="45334"/>
            <a:ext cx="5760000" cy="431977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07504" y="116632"/>
            <a:ext cx="1008112" cy="1008112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6136" y="6093296"/>
            <a:ext cx="6696104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3. LÁZEŇSKÝ DŮM PURKYNĚ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02240" y="6093296"/>
            <a:ext cx="2087592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2. ŠKOLA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67073" y="5301208"/>
            <a:ext cx="3887792" cy="64807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1. OBCHODNÍ DŮM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kola\AppData\Local\Microsoft\Windows\Temporary Internet Files\Content.IE5\JU6EBC9H\MC9004345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772"/>
            <a:ext cx="540000" cy="664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JU6EBC9H\MC9004345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1513" y="2903332"/>
            <a:ext cx="540000" cy="57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JU6EBC9H\MC900434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2654" y="132089"/>
            <a:ext cx="540000" cy="62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JU6EBC9H\MC9004345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65129"/>
            <a:ext cx="540000" cy="581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PYI0ZFDQ\MC90043453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2705" y="2314927"/>
            <a:ext cx="445682" cy="63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GVYJDDNC\MC90043450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7525" y="2365129"/>
            <a:ext cx="540000" cy="53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999935" y="304009"/>
            <a:ext cx="366394" cy="633357"/>
            <a:chOff x="7020272" y="2840182"/>
            <a:chExt cx="1492250" cy="2151811"/>
          </a:xfrm>
        </p:grpSpPr>
        <p:pic>
          <p:nvPicPr>
            <p:cNvPr id="1032" name="Picture 8" descr="C:\Users\Skola\AppData\Local\Microsoft\Windows\Temporary Internet Files\Content.IE5\PYI0ZFDQ\MC900434491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272" y="3140968"/>
              <a:ext cx="1492250" cy="18510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Volný tvar 1"/>
            <p:cNvSpPr/>
            <p:nvPr/>
          </p:nvSpPr>
          <p:spPr>
            <a:xfrm>
              <a:off x="7426036" y="2840182"/>
              <a:ext cx="609600" cy="360218"/>
            </a:xfrm>
            <a:custGeom>
              <a:avLst/>
              <a:gdLst>
                <a:gd name="connsiteX0" fmla="*/ 0 w 609600"/>
                <a:gd name="connsiteY0" fmla="*/ 13854 h 360218"/>
                <a:gd name="connsiteX1" fmla="*/ 41564 w 609600"/>
                <a:gd name="connsiteY1" fmla="*/ 83127 h 360218"/>
                <a:gd name="connsiteX2" fmla="*/ 83128 w 609600"/>
                <a:gd name="connsiteY2" fmla="*/ 110836 h 360218"/>
                <a:gd name="connsiteX3" fmla="*/ 138546 w 609600"/>
                <a:gd name="connsiteY3" fmla="*/ 193963 h 360218"/>
                <a:gd name="connsiteX4" fmla="*/ 207819 w 609600"/>
                <a:gd name="connsiteY4" fmla="*/ 263236 h 360218"/>
                <a:gd name="connsiteX5" fmla="*/ 304800 w 609600"/>
                <a:gd name="connsiteY5" fmla="*/ 360218 h 360218"/>
                <a:gd name="connsiteX6" fmla="*/ 346364 w 609600"/>
                <a:gd name="connsiteY6" fmla="*/ 332509 h 360218"/>
                <a:gd name="connsiteX7" fmla="*/ 387928 w 609600"/>
                <a:gd name="connsiteY7" fmla="*/ 249382 h 360218"/>
                <a:gd name="connsiteX8" fmla="*/ 443346 w 609600"/>
                <a:gd name="connsiteY8" fmla="*/ 166254 h 360218"/>
                <a:gd name="connsiteX9" fmla="*/ 498764 w 609600"/>
                <a:gd name="connsiteY9" fmla="*/ 110836 h 360218"/>
                <a:gd name="connsiteX10" fmla="*/ 581891 w 609600"/>
                <a:gd name="connsiteY10" fmla="*/ 55418 h 360218"/>
                <a:gd name="connsiteX11" fmla="*/ 609600 w 609600"/>
                <a:gd name="connsiteY11" fmla="*/ 0 h 360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9600" h="360218">
                  <a:moveTo>
                    <a:pt x="0" y="13854"/>
                  </a:moveTo>
                  <a:cubicBezTo>
                    <a:pt x="13855" y="36945"/>
                    <a:pt x="24039" y="62681"/>
                    <a:pt x="41564" y="83127"/>
                  </a:cubicBezTo>
                  <a:cubicBezTo>
                    <a:pt x="52400" y="95769"/>
                    <a:pt x="72163" y="98305"/>
                    <a:pt x="83128" y="110836"/>
                  </a:cubicBezTo>
                  <a:cubicBezTo>
                    <a:pt x="105058" y="135898"/>
                    <a:pt x="114998" y="170415"/>
                    <a:pt x="138546" y="193963"/>
                  </a:cubicBezTo>
                  <a:cubicBezTo>
                    <a:pt x="161637" y="217054"/>
                    <a:pt x="189705" y="236065"/>
                    <a:pt x="207819" y="263236"/>
                  </a:cubicBezTo>
                  <a:cubicBezTo>
                    <a:pt x="271338" y="358514"/>
                    <a:pt x="231644" y="335832"/>
                    <a:pt x="304800" y="360218"/>
                  </a:cubicBezTo>
                  <a:cubicBezTo>
                    <a:pt x="318655" y="350982"/>
                    <a:pt x="334590" y="344283"/>
                    <a:pt x="346364" y="332509"/>
                  </a:cubicBezTo>
                  <a:cubicBezTo>
                    <a:pt x="392490" y="286383"/>
                    <a:pt x="359759" y="300086"/>
                    <a:pt x="387928" y="249382"/>
                  </a:cubicBezTo>
                  <a:cubicBezTo>
                    <a:pt x="404101" y="220271"/>
                    <a:pt x="419798" y="189802"/>
                    <a:pt x="443346" y="166254"/>
                  </a:cubicBezTo>
                  <a:cubicBezTo>
                    <a:pt x="461819" y="147781"/>
                    <a:pt x="478364" y="127156"/>
                    <a:pt x="498764" y="110836"/>
                  </a:cubicBezTo>
                  <a:cubicBezTo>
                    <a:pt x="524769" y="90032"/>
                    <a:pt x="581891" y="55418"/>
                    <a:pt x="581891" y="55418"/>
                  </a:cubicBezTo>
                  <a:cubicBezTo>
                    <a:pt x="597811" y="7658"/>
                    <a:pt x="585419" y="24181"/>
                    <a:pt x="609600" y="0"/>
                  </a:cubicBez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65885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Skola\Pictures\do dum\101NIKON\DSCN709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1768" y="2420888"/>
            <a:ext cx="5820464" cy="436511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923" y="1628800"/>
            <a:ext cx="2943111" cy="64807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TĚLOCVIČNA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496" y="116632"/>
            <a:ext cx="7704856" cy="6480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ZDRAVOTNICKÁ ZÁCHRANNÁ SLUŽBA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496" y="836712"/>
            <a:ext cx="5568636" cy="64807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LÁZEŇSKÝ PENZION MARIE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403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79512" y="116632"/>
            <a:ext cx="3133131" cy="2349723"/>
            <a:chOff x="179512" y="116632"/>
            <a:chExt cx="3133131" cy="2349723"/>
          </a:xfrm>
        </p:grpSpPr>
        <p:pic>
          <p:nvPicPr>
            <p:cNvPr id="2" name="Picture 2" descr="C:\Users\Skola\Pictures\do dum\101NIKON\DSCN7091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116632"/>
              <a:ext cx="3133131" cy="2349723"/>
            </a:xfrm>
            <a:prstGeom prst="rect">
              <a:avLst/>
            </a:prstGeom>
            <a:ln w="88900" cap="sq" cmpd="thickThin">
              <a:solidFill>
                <a:srgbClr val="000000"/>
              </a:solidFill>
              <a:prstDash val="solid"/>
              <a:miter lim="800000"/>
            </a:ln>
            <a:effectLst>
              <a:innerShdw blurRad="76200">
                <a:srgbClr val="000000"/>
              </a:inn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bdélník 2"/>
            <p:cNvSpPr/>
            <p:nvPr/>
          </p:nvSpPr>
          <p:spPr>
            <a:xfrm>
              <a:off x="202513" y="1983972"/>
              <a:ext cx="2209247" cy="436916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TĚLOCVIČNA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</p:grpSp>
      <p:pic>
        <p:nvPicPr>
          <p:cNvPr id="2051" name="Picture 3" descr="C:\Users\Skola\AppData\Local\Microsoft\Windows\Temporary Internet Files\Content.IE5\JU6EBC9H\MC9002868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8324" y="116632"/>
            <a:ext cx="1650749" cy="162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kola\AppData\Local\Microsoft\Windows\Temporary Internet Files\Content.IE5\JU6EBC9H\MC9001919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2710" y="3212976"/>
            <a:ext cx="2047762" cy="211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kola\AppData\Local\Microsoft\Windows\Temporary Internet Files\Content.IE5\JU6EBC9H\MC9003208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434" y="3212976"/>
            <a:ext cx="1815998" cy="155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kola\AppData\Local\Microsoft\Windows\Temporary Internet Files\Content.IE5\PYI0ZFDQ\MC9003208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4274" y="116632"/>
            <a:ext cx="1654150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kola\AppData\Local\Microsoft\Windows\Temporary Internet Files\Content.IE5\CRW18A05\MC9003433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9245" y="3212976"/>
            <a:ext cx="1552651" cy="164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3736440" y="2780928"/>
            <a:ext cx="515604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02513" y="6165304"/>
            <a:ext cx="868996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2470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Users\Skola\Pictures\do dum\101NIKON\DSCN70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36" y="44624"/>
            <a:ext cx="5760000" cy="43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059832" y="4487629"/>
            <a:ext cx="1370890" cy="2306994"/>
            <a:chOff x="6801510" y="908720"/>
            <a:chExt cx="1370890" cy="2306994"/>
          </a:xfrm>
        </p:grpSpPr>
        <p:pic>
          <p:nvPicPr>
            <p:cNvPr id="3074" name="Picture 2" descr="C:\Users\Skola\AppData\Local\Microsoft\Windows\Temporary Internet Files\Content.IE5\CRW18A05\MC900441753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2839" y="908720"/>
              <a:ext cx="1299561" cy="12995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6" name="Picture 4" descr="C:\Users\Skola\AppData\Local\Microsoft\Windows\Temporary Internet Files\Content.IE5\GVYJDDNC\MC900441752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01510" y="1988840"/>
              <a:ext cx="1226874" cy="1226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704394" y="4576936"/>
            <a:ext cx="1974572" cy="2217687"/>
            <a:chOff x="125342" y="4576936"/>
            <a:chExt cx="1974572" cy="2217687"/>
          </a:xfrm>
        </p:grpSpPr>
        <p:pic>
          <p:nvPicPr>
            <p:cNvPr id="3075" name="Picture 3" descr="C:\Users\Skola\AppData\Local\Microsoft\Windows\Temporary Internet Files\Content.IE5\CRW18A05\MC900371340[1].wmf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32247"/>
            <a:stretch/>
          </p:blipFill>
          <p:spPr bwMode="auto">
            <a:xfrm>
              <a:off x="125342" y="5718011"/>
              <a:ext cx="1974572" cy="10766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Skola\AppData\Local\Microsoft\Windows\Temporary Internet Files\Content.IE5\CRW18A05\MC900441753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9336" y="4576936"/>
              <a:ext cx="1372344" cy="1372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81" name="Picture 9" descr="C:\Users\Skola\AppData\Local\Microsoft\Windows\Temporary Internet Files\Content.IE5\CRW18A05\MC9002298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966659"/>
            <a:ext cx="1399471" cy="150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Skola\AppData\Local\Microsoft\Windows\Temporary Internet Files\Content.IE5\PYI0ZFDQ\MP90043874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59099"/>
            <a:ext cx="1283344" cy="191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6084168" y="3068960"/>
            <a:ext cx="286458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5271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Skola\Pictures\do dum\101NIKON\DSCN70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35" y="45334"/>
            <a:ext cx="6912189" cy="518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07504" y="4149080"/>
            <a:ext cx="1008112" cy="1008112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7504" y="6165304"/>
            <a:ext cx="3061917" cy="64807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LETNÍ PRAMEN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945" y="5373216"/>
            <a:ext cx="4176464" cy="6480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PRUSÍKŮV PRAMEN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19872" y="6165304"/>
            <a:ext cx="4176464" cy="64807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HONZÍKŮV PRAMEN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Skola\AppData\Local\Microsoft\Windows\Temporary Internet Files\Content.IE5\PYI0ZFDQ\MC900406010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5282"/>
          <a:stretch/>
        </p:blipFill>
        <p:spPr bwMode="auto">
          <a:xfrm>
            <a:off x="6938487" y="1617082"/>
            <a:ext cx="884106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Skola\AppData\Local\Microsoft\Windows\Temporary Internet Files\Content.IE5\PYI0ZFDQ\MC900406010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5282"/>
          <a:stretch/>
        </p:blipFill>
        <p:spPr bwMode="auto">
          <a:xfrm>
            <a:off x="6948324" y="2617021"/>
            <a:ext cx="884106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kola\AppData\Local\Microsoft\Windows\Temporary Internet Files\Content.IE5\PYI0ZFDQ\MC900406010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5282"/>
          <a:stretch/>
        </p:blipFill>
        <p:spPr bwMode="auto">
          <a:xfrm>
            <a:off x="7884368" y="2141241"/>
            <a:ext cx="884106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kola\AppData\Local\Microsoft\Windows\Temporary Internet Files\Content.IE5\PYI0ZFDQ\MC900406010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5282"/>
          <a:stretch/>
        </p:blipFill>
        <p:spPr bwMode="auto">
          <a:xfrm>
            <a:off x="7884368" y="1207305"/>
            <a:ext cx="884106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Skola\AppData\Local\Microsoft\Windows\Temporary Internet Files\Content.IE5\PYI0ZFDQ\MC900406010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5282"/>
          <a:stretch/>
        </p:blipFill>
        <p:spPr bwMode="auto">
          <a:xfrm>
            <a:off x="7184076" y="487224"/>
            <a:ext cx="884106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kola\AppData\Local\Microsoft\Windows\Temporary Internet Files\Content.IE5\CRW18A05\MC9002805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8054" y="3106048"/>
            <a:ext cx="943693" cy="93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kola\AppData\Local\Microsoft\Windows\Temporary Internet Files\Content.IE5\CRW18A05\MP900427587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49674" y="4195926"/>
            <a:ext cx="564146" cy="84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Skola\AppData\Local\Microsoft\Windows\Temporary Internet Files\Content.IE5\CRW18A05\MP900427587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8200" y="188640"/>
            <a:ext cx="564146" cy="84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Skola\AppData\Local\Microsoft\Windows\Temporary Internet Files\Content.IE5\CRW18A05\MP900427587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58447" y="4194804"/>
            <a:ext cx="564146" cy="84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C:\Users\Skola\AppData\Local\Microsoft\Windows\Temporary Internet Files\Content.IE5\CRW18A05\MP900427587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86401" y="5741159"/>
            <a:ext cx="564146" cy="84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Skola\AppData\Local\Microsoft\Windows\Temporary Internet Files\Content.IE5\CRW18A05\MP900427587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62275" y="5468360"/>
            <a:ext cx="564146" cy="84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235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 smtClean="0"/>
              <a:t>Fotografie: autor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534</TotalTime>
  <Words>283</Words>
  <Application>Microsoft Office PowerPoint</Application>
  <PresentationFormat>Předvádění na obrazovce (4:3)</PresentationFormat>
  <Paragraphs>40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65</cp:revision>
  <dcterms:created xsi:type="dcterms:W3CDTF">2012-03-08T11:35:34Z</dcterms:created>
  <dcterms:modified xsi:type="dcterms:W3CDTF">2012-09-27T19:17:23Z</dcterms:modified>
</cp:coreProperties>
</file>