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63" r:id="rId3"/>
    <p:sldId id="270" r:id="rId4"/>
    <p:sldId id="279" r:id="rId5"/>
    <p:sldId id="276" r:id="rId6"/>
    <p:sldId id="277" r:id="rId7"/>
    <p:sldId id="272" r:id="rId8"/>
    <p:sldId id="280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Erika Hovorková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VY_32_INOVACE_16_Okolí </a:t>
          </a:r>
          <a:r>
            <a:rPr lang="cs-CZ" sz="2000" dirty="0" smtClean="0"/>
            <a:t>školy - lázeňské budovy_3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CZ.1.07/1.4.00/21.2004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4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B340602A-63DE-4E1E-AE7D-1BF838894F80}" type="pres">
      <dgm:prSet presAssocID="{D8197B8C-B260-4A16-BDF4-0947B075E274}" presName="vertSpace3" presStyleLbl="node1" presStyleIdx="1" presStyleCnt="4"/>
      <dgm:spPr/>
    </dgm:pt>
    <dgm:pt modelId="{3024726A-57AE-4AFC-9723-A526DCC56990}" type="pres">
      <dgm:prSet presAssocID="{D8197B8C-B260-4A16-BDF4-0947B075E274}" presName="circle3" presStyleLbl="node1" presStyleIdx="2" presStyleCnt="4"/>
      <dgm:spPr/>
    </dgm:pt>
    <dgm:pt modelId="{E632F17C-588E-4513-B5B0-E3A25884288E}" type="pres">
      <dgm:prSet presAssocID="{D8197B8C-B260-4A16-BDF4-0947B075E274}" presName="rect3" presStyleLbl="alignAcc1" presStyleIdx="2" presStyleCnt="4"/>
      <dgm:spPr/>
      <dgm:t>
        <a:bodyPr/>
        <a:lstStyle/>
        <a:p>
          <a:endParaRPr lang="cs-CZ"/>
        </a:p>
      </dgm:t>
    </dgm:pt>
    <dgm:pt modelId="{0067B3B6-CC6E-4FEA-934A-B260CCD88713}" type="pres">
      <dgm:prSet presAssocID="{4C35D32F-0EAB-4CD7-82EE-45574DC2A586}" presName="vertSpace4" presStyleLbl="node1" presStyleIdx="2" presStyleCnt="4"/>
      <dgm:spPr/>
    </dgm:pt>
    <dgm:pt modelId="{7C586B55-94D6-4E48-9045-89BD65D2E277}" type="pres">
      <dgm:prSet presAssocID="{4C35D32F-0EAB-4CD7-82EE-45574DC2A586}" presName="circle4" presStyleLbl="node1" presStyleIdx="3" presStyleCnt="4"/>
      <dgm:spPr/>
    </dgm:pt>
    <dgm:pt modelId="{00691753-22B7-4C53-A077-CBC858064A16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148F93-7DA0-4E0D-95F4-8472B341DEC4}" type="pres">
      <dgm:prSet presAssocID="{D8197B8C-B260-4A16-BDF4-0947B075E274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B473E7-08E4-4C34-9685-F270398857C7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2" destOrd="0" parTransId="{51C5993D-B262-45E6-B66E-76BC9D6D883D}" sibTransId="{1AEC7F05-E0FE-459C-BD47-224AC9D7BEE4}"/>
    <dgm:cxn modelId="{7026137D-6CD6-4BE9-8D13-2E6F7ED1D5CD}" type="presOf" srcId="{D8197B8C-B260-4A16-BDF4-0947B075E274}" destId="{CC148F93-7DA0-4E0D-95F4-8472B341DEC4}" srcOrd="1" destOrd="0" presId="urn:microsoft.com/office/officeart/2005/8/layout/target3"/>
    <dgm:cxn modelId="{09013891-108B-4269-AF4E-0341A823C58C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5004821A-1498-41A0-893F-A85164D08959}" type="presOf" srcId="{D1B46980-6531-4606-95E6-44980827E919}" destId="{6140AFEC-043D-4C43-A2F9-D0F5331DF3A3}" srcOrd="0" destOrd="0" presId="urn:microsoft.com/office/officeart/2005/8/layout/target3"/>
    <dgm:cxn modelId="{2265E82E-5EDE-4C18-B846-B0BBAC4896E5}" type="presOf" srcId="{D1D4F407-5343-4D3F-B5B9-D407B03CAEB4}" destId="{AED2198E-93D5-4001-81B4-73124B309672}" srcOrd="1" destOrd="0" presId="urn:microsoft.com/office/officeart/2005/8/layout/target3"/>
    <dgm:cxn modelId="{4174C45E-4D9B-4864-A1C6-0826538295A4}" type="presOf" srcId="{D8197B8C-B260-4A16-BDF4-0947B075E274}" destId="{E632F17C-588E-4513-B5B0-E3A25884288E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55A2253-A29D-4EAA-873B-74EAF885D7A1}" type="presOf" srcId="{D1D4F407-5343-4D3F-B5B9-D407B03CAEB4}" destId="{D005CE8C-CC26-4C3E-AC11-E15060ECD759}" srcOrd="0" destOrd="0" presId="urn:microsoft.com/office/officeart/2005/8/layout/target3"/>
    <dgm:cxn modelId="{5A9D5BDA-C227-4D10-83EF-7880D0670472}" type="presOf" srcId="{4C35D32F-0EAB-4CD7-82EE-45574DC2A586}" destId="{00691753-22B7-4C53-A077-CBC858064A16}" srcOrd="0" destOrd="0" presId="urn:microsoft.com/office/officeart/2005/8/layout/target3"/>
    <dgm:cxn modelId="{5E1C4C54-FECE-4DE0-9911-66BA5D92C57C}" type="presOf" srcId="{4C35D32F-0EAB-4CD7-82EE-45574DC2A586}" destId="{67B473E7-08E4-4C34-9685-F270398857C7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28CEFC5-49DF-43B2-A645-B19ECA724CD8}" type="presOf" srcId="{757F3AB3-0718-4624-B441-E567A8F0AB56}" destId="{333A1088-737F-45CB-B68E-254E46348037}" srcOrd="0" destOrd="0" presId="urn:microsoft.com/office/officeart/2005/8/layout/target3"/>
    <dgm:cxn modelId="{0A642D55-D736-4B0D-B6EC-5968D7400920}" type="presParOf" srcId="{333A1088-737F-45CB-B68E-254E46348037}" destId="{F5ABB229-8D3B-4694-996A-96F23CF14429}" srcOrd="0" destOrd="0" presId="urn:microsoft.com/office/officeart/2005/8/layout/target3"/>
    <dgm:cxn modelId="{41EB3B42-238B-4998-ADCF-8F26BBA85977}" type="presParOf" srcId="{333A1088-737F-45CB-B68E-254E46348037}" destId="{F41139FD-01EE-4571-8B17-4FB00FC51163}" srcOrd="1" destOrd="0" presId="urn:microsoft.com/office/officeart/2005/8/layout/target3"/>
    <dgm:cxn modelId="{90E0A2B3-464F-47DD-9021-441D4F9C514E}" type="presParOf" srcId="{333A1088-737F-45CB-B68E-254E46348037}" destId="{D005CE8C-CC26-4C3E-AC11-E15060ECD759}" srcOrd="2" destOrd="0" presId="urn:microsoft.com/office/officeart/2005/8/layout/target3"/>
    <dgm:cxn modelId="{F3E54BD5-3FD1-456F-BAF4-87305E6D1D32}" type="presParOf" srcId="{333A1088-737F-45CB-B68E-254E46348037}" destId="{2C702D82-9B77-49B7-9568-BB8EB47C3372}" srcOrd="3" destOrd="0" presId="urn:microsoft.com/office/officeart/2005/8/layout/target3"/>
    <dgm:cxn modelId="{EC1AC008-7C92-43A9-BFA3-DB1155BBFFC3}" type="presParOf" srcId="{333A1088-737F-45CB-B68E-254E46348037}" destId="{A52A0455-90FF-4808-ABD0-F02540D31D5A}" srcOrd="4" destOrd="0" presId="urn:microsoft.com/office/officeart/2005/8/layout/target3"/>
    <dgm:cxn modelId="{28E64F7B-8901-4790-9817-27C7D42CEEB1}" type="presParOf" srcId="{333A1088-737F-45CB-B68E-254E46348037}" destId="{6140AFEC-043D-4C43-A2F9-D0F5331DF3A3}" srcOrd="5" destOrd="0" presId="urn:microsoft.com/office/officeart/2005/8/layout/target3"/>
    <dgm:cxn modelId="{EBAED950-E65E-403B-955C-9CE82E1939AF}" type="presParOf" srcId="{333A1088-737F-45CB-B68E-254E46348037}" destId="{B340602A-63DE-4E1E-AE7D-1BF838894F80}" srcOrd="6" destOrd="0" presId="urn:microsoft.com/office/officeart/2005/8/layout/target3"/>
    <dgm:cxn modelId="{E97ED8D0-305B-47DD-8E27-3A6ADEC89568}" type="presParOf" srcId="{333A1088-737F-45CB-B68E-254E46348037}" destId="{3024726A-57AE-4AFC-9723-A526DCC56990}" srcOrd="7" destOrd="0" presId="urn:microsoft.com/office/officeart/2005/8/layout/target3"/>
    <dgm:cxn modelId="{8BA74B8D-4283-48EA-8DAA-CC3C92206B7A}" type="presParOf" srcId="{333A1088-737F-45CB-B68E-254E46348037}" destId="{E632F17C-588E-4513-B5B0-E3A25884288E}" srcOrd="8" destOrd="0" presId="urn:microsoft.com/office/officeart/2005/8/layout/target3"/>
    <dgm:cxn modelId="{D35B976D-3181-4209-877B-EFDA3291C385}" type="presParOf" srcId="{333A1088-737F-45CB-B68E-254E46348037}" destId="{0067B3B6-CC6E-4FEA-934A-B260CCD88713}" srcOrd="9" destOrd="0" presId="urn:microsoft.com/office/officeart/2005/8/layout/target3"/>
    <dgm:cxn modelId="{B95F6718-7554-4B78-9A85-9AD7C7493274}" type="presParOf" srcId="{333A1088-737F-45CB-B68E-254E46348037}" destId="{7C586B55-94D6-4E48-9045-89BD65D2E277}" srcOrd="10" destOrd="0" presId="urn:microsoft.com/office/officeart/2005/8/layout/target3"/>
    <dgm:cxn modelId="{04BA9265-001D-465E-81FA-BCA4B9F42D3A}" type="presParOf" srcId="{333A1088-737F-45CB-B68E-254E46348037}" destId="{00691753-22B7-4C53-A077-CBC858064A16}" srcOrd="11" destOrd="0" presId="urn:microsoft.com/office/officeart/2005/8/layout/target3"/>
    <dgm:cxn modelId="{E3457138-5763-4A50-82CE-010131D421F9}" type="presParOf" srcId="{333A1088-737F-45CB-B68E-254E46348037}" destId="{AED2198E-93D5-4001-81B4-73124B309672}" srcOrd="12" destOrd="0" presId="urn:microsoft.com/office/officeart/2005/8/layout/target3"/>
    <dgm:cxn modelId="{9B42D056-57DF-4D25-B3F4-52C2D86445EB}" type="presParOf" srcId="{333A1088-737F-45CB-B68E-254E46348037}" destId="{2BE915AB-18AA-4053-B92C-3BFC9ED204BB}" srcOrd="13" destOrd="0" presId="urn:microsoft.com/office/officeart/2005/8/layout/target3"/>
    <dgm:cxn modelId="{7EF907D0-7139-4C48-AF83-46AC00618C96}" type="presParOf" srcId="{333A1088-737F-45CB-B68E-254E46348037}" destId="{CC148F93-7DA0-4E0D-95F4-8472B341DEC4}" srcOrd="14" destOrd="0" presId="urn:microsoft.com/office/officeart/2005/8/layout/target3"/>
    <dgm:cxn modelId="{747D1EC2-D5B6-4B5C-A472-66E661B66DAD}" type="presParOf" srcId="{333A1088-737F-45CB-B68E-254E46348037}" destId="{67B473E7-08E4-4C34-9685-F270398857C7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456383" cy="34563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12554" y="0"/>
          <a:ext cx="6408712" cy="34563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12554" y="0"/>
        <a:ext cx="6408712" cy="734481"/>
      </dsp:txXfrm>
    </dsp:sp>
    <dsp:sp modelId="{A52A0455-90FF-4808-ABD0-F02540D31D5A}">
      <dsp:nvSpPr>
        <dsp:cNvPr id="0" name=""/>
        <dsp:cNvSpPr/>
      </dsp:nvSpPr>
      <dsp:spPr>
        <a:xfrm>
          <a:off x="453650" y="734481"/>
          <a:ext cx="2549083" cy="25490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28191" y="734481"/>
          <a:ext cx="6408712" cy="25490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Erika Hovorková</a:t>
          </a:r>
          <a:endParaRPr lang="cs-CZ" sz="2000" kern="1200" dirty="0"/>
        </a:p>
      </dsp:txBody>
      <dsp:txXfrm>
        <a:off x="1728191" y="734481"/>
        <a:ext cx="6408712" cy="734481"/>
      </dsp:txXfrm>
    </dsp:sp>
    <dsp:sp modelId="{3024726A-57AE-4AFC-9723-A526DCC56990}">
      <dsp:nvSpPr>
        <dsp:cNvPr id="0" name=""/>
        <dsp:cNvSpPr/>
      </dsp:nvSpPr>
      <dsp:spPr>
        <a:xfrm>
          <a:off x="907300" y="1468963"/>
          <a:ext cx="1641782" cy="164178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632F17C-588E-4513-B5B0-E3A25884288E}">
      <dsp:nvSpPr>
        <dsp:cNvPr id="0" name=""/>
        <dsp:cNvSpPr/>
      </dsp:nvSpPr>
      <dsp:spPr>
        <a:xfrm>
          <a:off x="1728191" y="1468963"/>
          <a:ext cx="6408712" cy="16417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VY_32_INOVACE_16_okolí školy - lázeňské budovy_3</a:t>
          </a:r>
          <a:endParaRPr lang="cs-CZ" sz="2000" kern="1200" dirty="0"/>
        </a:p>
      </dsp:txBody>
      <dsp:txXfrm>
        <a:off x="1728191" y="1468963"/>
        <a:ext cx="6408712" cy="734481"/>
      </dsp:txXfrm>
    </dsp:sp>
    <dsp:sp modelId="{7C586B55-94D6-4E48-9045-89BD65D2E277}">
      <dsp:nvSpPr>
        <dsp:cNvPr id="0" name=""/>
        <dsp:cNvSpPr/>
      </dsp:nvSpPr>
      <dsp:spPr>
        <a:xfrm>
          <a:off x="1360951" y="2203444"/>
          <a:ext cx="734481" cy="73448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691753-22B7-4C53-A077-CBC858064A16}">
      <dsp:nvSpPr>
        <dsp:cNvPr id="0" name=""/>
        <dsp:cNvSpPr/>
      </dsp:nvSpPr>
      <dsp:spPr>
        <a:xfrm>
          <a:off x="1728191" y="2203444"/>
          <a:ext cx="6408712" cy="7344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CZ.1.07/…</a:t>
          </a:r>
          <a:endParaRPr lang="cs-CZ" sz="2000" kern="1200" dirty="0"/>
        </a:p>
      </dsp:txBody>
      <dsp:txXfrm>
        <a:off x="1728191" y="2203444"/>
        <a:ext cx="6408712" cy="7344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92613E-DDDB-4DBB-A163-989AFFE2C5F1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3C3164-F2C5-4F83-BB08-1F5F92511A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146126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84597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Prohlédni si fotografii. Víš</a:t>
            </a:r>
            <a:r>
              <a:rPr lang="cs-CZ" baseline="0" dirty="0" smtClean="0"/>
              <a:t>, kde budova stojí?</a:t>
            </a:r>
            <a:r>
              <a:rPr lang="cs-CZ" dirty="0" smtClean="0"/>
              <a:t> Zkus</a:t>
            </a:r>
            <a:r>
              <a:rPr lang="cs-CZ" baseline="0" dirty="0" smtClean="0"/>
              <a:t> přijít na to, proč děti pláčou. Nápovědu odkryješ tak, že děti přesuneš stranou. Na řádek napiš, proč by děti mohly být smutné.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237971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Co se</a:t>
            </a:r>
            <a:r>
              <a:rPr lang="cs-CZ" baseline="0" dirty="0" smtClean="0"/>
              <a:t> pěstuje ve skleníku? Pod obrázky zapiš název zeleniny a na prázdné místo nakresli další potravinu, která se může pěstovat ve skleníku.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669758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Poznáš budovu na obrázku? Pomůže ti tajenka. Vylušti ji. Rozhovor</a:t>
            </a:r>
            <a:r>
              <a:rPr lang="cs-CZ" baseline="0" dirty="0" smtClean="0"/>
              <a:t> se žáky, co všechno může být „máj“.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55877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Zkus zjistit, proč chlapec pláče. Nakresli, kdo by v budově mohl být, kdyby nebyla</a:t>
            </a:r>
            <a:r>
              <a:rPr lang="cs-CZ" baseline="0" dirty="0" smtClean="0"/>
              <a:t> zrušena. Poznáš, jaký je to list? Napiš na řádek (LÍPA = jméno budovy).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79743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Podívej</a:t>
            </a:r>
            <a:r>
              <a:rPr lang="cs-CZ" baseline="0" dirty="0" smtClean="0"/>
              <a:t> se na fotografii, přečti názvy pod obrázkem a vyber správný název budovy. Do kruhu zapiš číslo, které je u správné odpovědi. Kdo je na obecním úřadě? Pod obrázek napiš jméno starosty obce.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451073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Prohlédni</a:t>
            </a:r>
            <a:r>
              <a:rPr lang="cs-CZ" baseline="0" dirty="0" smtClean="0"/>
              <a:t> si obrázek. Žlutou šipku přesuň tam, kde si myslíš, že je kostelík. Zelenou šipku přesuň tam, kde si myslíš, že je škola.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250851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2831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63112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9884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94215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0044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14263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07013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0025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33069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8513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2202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77001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wmf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362189043"/>
              </p:ext>
            </p:extLst>
          </p:nvPr>
        </p:nvGraphicFramePr>
        <p:xfrm>
          <a:off x="467544" y="476672"/>
          <a:ext cx="8136904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55020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400600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Prvouka pro 1. ročník ZŠ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Pomůcky: učebnice, okopírované pracovní listy uvedené v prezentaci, fotografie, plán a maketa obce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Inovace – práce s interaktivní tabulí motivuje žáky, vybízí je k aktivitě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Metodické pokyny: spojování a přiřazování obrázků k textu, dokreslování, pozorování </a:t>
            </a:r>
          </a:p>
          <a:p>
            <a:pPr>
              <a:buFont typeface="Wingdings" pitchFamily="2" charset="2"/>
              <a:buChar char="Ø"/>
            </a:pPr>
            <a:endParaRPr lang="cs-CZ" sz="40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Prvouka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43648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5" name="Picture 5" descr="C:\Users\Skola\AppData\Local\Microsoft\Windows\Temporary Internet Files\Content.IE5\AM1I8PN9\MC90021214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774491"/>
            <a:ext cx="1493543" cy="1403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C:\Users\Skola\Pictures\do dum\101NIKON\DSCN697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496" y="45334"/>
            <a:ext cx="4176464" cy="3132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Skola\AppData\Local\Microsoft\Windows\Temporary Internet Files\Content.IE5\DE4CGPLA\MC90033479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45604" y="198134"/>
            <a:ext cx="1490892" cy="1286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Přímá spojnice 2"/>
          <p:cNvCxnSpPr/>
          <p:nvPr/>
        </p:nvCxnSpPr>
        <p:spPr>
          <a:xfrm>
            <a:off x="7452320" y="45334"/>
            <a:ext cx="1535889" cy="122342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7458922" y="305946"/>
            <a:ext cx="1535889" cy="107102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3" name="Picture 3" descr="C:\Users\Skola\AppData\Local\Microsoft\Windows\Temporary Internet Files\Content.IE5\JU6EBC9H\MC900440676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34012" y="0"/>
            <a:ext cx="1774492" cy="1774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15" name="Přímá spojnice 14"/>
          <p:cNvCxnSpPr/>
          <p:nvPr/>
        </p:nvCxnSpPr>
        <p:spPr>
          <a:xfrm>
            <a:off x="4374601" y="1862909"/>
            <a:ext cx="1421535" cy="120605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4373096" y="2015309"/>
            <a:ext cx="1297649" cy="105365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2" name="Picture 2" descr="C:\Users\Skola\AppData\Local\Microsoft\Windows\Temporary Internet Files\Content.IE5\CRW18A05\MC900440671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611425"/>
            <a:ext cx="1775634" cy="1775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10" name="Přímá spojnice 9"/>
          <p:cNvCxnSpPr/>
          <p:nvPr/>
        </p:nvCxnSpPr>
        <p:spPr>
          <a:xfrm>
            <a:off x="81497" y="4581128"/>
            <a:ext cx="8689967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81496" y="6165304"/>
            <a:ext cx="8689967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676569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Skola\AppData\Local\Microsoft\Windows\Temporary Internet Files\Content.IE5\ZGCILW6V\MC9003347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77133"/>
            <a:ext cx="3003786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kola\AppData\Local\Microsoft\Windows\Temporary Internet Files\Content.IE5\7IGT01Y0\MC90021514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28000" y="188640"/>
            <a:ext cx="2430118" cy="1924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kola\AppData\Local\Microsoft\Windows\Temporary Internet Files\Content.IE5\QMB9YU97\MC90043012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2677" y="3563012"/>
            <a:ext cx="1835150" cy="144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7"/>
          <p:cNvCxnSpPr/>
          <p:nvPr/>
        </p:nvCxnSpPr>
        <p:spPr>
          <a:xfrm>
            <a:off x="233897" y="6237312"/>
            <a:ext cx="8689967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995936" y="3068960"/>
            <a:ext cx="4927928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2" name="Picture 8" descr="C:\Users\Skola\AppData\Local\Microsoft\Windows\Temporary Internet Files\Content.IE5\FLBCMDCD\MC90023954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2044" y="2893170"/>
            <a:ext cx="1213861" cy="2108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18593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C:\Users\Skola\Pictures\do dum\101NIKON\DSCN705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136" y="44624"/>
            <a:ext cx="5760000" cy="431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94363" y="5877272"/>
            <a:ext cx="40967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Má čtyři nohy a bodliny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4363" y="5265204"/>
            <a:ext cx="51673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D</a:t>
            </a:r>
            <a:r>
              <a:rPr lang="cs-CZ" sz="3200" dirty="0" smtClean="0"/>
              <a:t>louhé nohy a klape zobákem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4363" y="4653136"/>
            <a:ext cx="45526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Má dlouhé vousy a ocásek</a:t>
            </a:r>
            <a:endParaRPr lang="cs-CZ" sz="32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64252905"/>
              </p:ext>
            </p:extLst>
          </p:nvPr>
        </p:nvGraphicFramePr>
        <p:xfrm>
          <a:off x="5359378" y="4670470"/>
          <a:ext cx="3605112" cy="17915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5016"/>
                <a:gridCol w="515016"/>
                <a:gridCol w="515016"/>
                <a:gridCol w="515016"/>
                <a:gridCol w="515016"/>
                <a:gridCol w="515016"/>
                <a:gridCol w="515016"/>
              </a:tblGrid>
              <a:tr h="597192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9719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97192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96672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C:\Users\Skola\Pictures\do dum\101NIKON\DSCN706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136" y="44624"/>
            <a:ext cx="5856962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C:\Users\Skola\AppData\Local\Microsoft\Windows\Temporary Internet Files\Content.IE5\DE4CGPLA\MC900053129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4999666"/>
            <a:ext cx="1814170" cy="1669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Skola\AppData\Local\Microsoft\Windows\Temporary Internet Files\Content.IE5\K0O7W0UI\MC9004380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214" y="2420888"/>
            <a:ext cx="1181100" cy="182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8"/>
          <p:cNvCxnSpPr/>
          <p:nvPr/>
        </p:nvCxnSpPr>
        <p:spPr>
          <a:xfrm>
            <a:off x="2169729" y="6520273"/>
            <a:ext cx="3626407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7709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Skola\Pictures\do dum\101NIKON\DSCN699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124" y="115710"/>
            <a:ext cx="5760000" cy="431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6136" y="6093296"/>
            <a:ext cx="5544616" cy="64807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 smtClean="0">
                <a:solidFill>
                  <a:schemeClr val="tx1"/>
                </a:solidFill>
              </a:rPr>
              <a:t>3. PRAMEN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6136" y="5301208"/>
            <a:ext cx="5544616" cy="648072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 smtClean="0">
                <a:solidFill>
                  <a:schemeClr val="tx1"/>
                </a:solidFill>
              </a:rPr>
              <a:t>2. ŠKOLA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6136" y="4509120"/>
            <a:ext cx="5544616" cy="64807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 smtClean="0">
                <a:solidFill>
                  <a:schemeClr val="tx1"/>
                </a:solidFill>
              </a:rPr>
              <a:t>1. OBECNÍ ÚŘAD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4732699" y="3356992"/>
            <a:ext cx="1008112" cy="1008112"/>
          </a:xfrm>
          <a:prstGeom prst="ellipse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1" name="Picture 3" descr="C:\Users\Skola\AppData\Local\Microsoft\Windows\Temporary Internet Files\Content.IE5\AM1I8PN9\MP900302895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33014"/>
            <a:ext cx="2105994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12" name="Přímá spojnice 11"/>
          <p:cNvCxnSpPr/>
          <p:nvPr/>
        </p:nvCxnSpPr>
        <p:spPr>
          <a:xfrm>
            <a:off x="5993378" y="4005064"/>
            <a:ext cx="2719621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028843" y="5013176"/>
            <a:ext cx="2719621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073990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Skola\Pictures\do dum\101NIKON\DSCN698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07221"/>
            <a:ext cx="5835561" cy="4376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Šipka doprava se zářezem 1"/>
          <p:cNvSpPr/>
          <p:nvPr/>
        </p:nvSpPr>
        <p:spPr>
          <a:xfrm>
            <a:off x="323528" y="5963344"/>
            <a:ext cx="2016224" cy="576064"/>
          </a:xfrm>
          <a:prstGeom prst="notchedRigh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prava se zářezem 3"/>
          <p:cNvSpPr/>
          <p:nvPr/>
        </p:nvSpPr>
        <p:spPr>
          <a:xfrm rot="10800000">
            <a:off x="6660232" y="5963344"/>
            <a:ext cx="2016224" cy="576064"/>
          </a:xfrm>
          <a:prstGeom prst="notchedRightArrow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4830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Citace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Obrázky: </a:t>
            </a:r>
            <a:r>
              <a:rPr lang="cs-CZ" dirty="0" smtClean="0">
                <a:hlinkClick r:id="rId2"/>
              </a:rPr>
              <a:t>www.ofice.microsoft.com</a:t>
            </a:r>
            <a:endParaRPr lang="cs-CZ" dirty="0" smtClean="0"/>
          </a:p>
          <a:p>
            <a:r>
              <a:rPr lang="cs-CZ" dirty="0" smtClean="0"/>
              <a:t>Fotografie: autor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30075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558</TotalTime>
  <Words>324</Words>
  <Application>Microsoft Office PowerPoint</Application>
  <PresentationFormat>Předvádění na obrazovce (4:3)</PresentationFormat>
  <Paragraphs>35</Paragraphs>
  <Slides>9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Administrator</cp:lastModifiedBy>
  <cp:revision>69</cp:revision>
  <dcterms:created xsi:type="dcterms:W3CDTF">2012-03-08T11:35:34Z</dcterms:created>
  <dcterms:modified xsi:type="dcterms:W3CDTF">2012-09-27T19:19:48Z</dcterms:modified>
</cp:coreProperties>
</file>