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3" r:id="rId3"/>
    <p:sldId id="295" r:id="rId4"/>
    <p:sldId id="296" r:id="rId5"/>
    <p:sldId id="298" r:id="rId6"/>
    <p:sldId id="299" r:id="rId7"/>
    <p:sldId id="288" r:id="rId8"/>
    <p:sldId id="300" r:id="rId9"/>
    <p:sldId id="294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VY_32_INOVACE_17_Třídění odpadu_1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</a:t>
          </a:r>
          <a:r>
            <a:rPr lang="cs-CZ" sz="2000" kern="1200" smtClean="0"/>
            <a:t>VY_32_INOVACE_17_Třídění </a:t>
          </a:r>
          <a:r>
            <a:rPr lang="cs-CZ" sz="2000" kern="1200" smtClean="0"/>
            <a:t>odpadu_1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Víš, na co se používá zelený kontejner? Spoj, co bys</a:t>
            </a:r>
            <a:r>
              <a:rPr lang="cs-CZ" baseline="0" dirty="0" smtClean="0"/>
              <a:t> do něj dal.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56842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Víš, na co se používá bílý kontejner? Spoj, co bys</a:t>
            </a:r>
            <a:r>
              <a:rPr lang="cs-CZ" baseline="0" dirty="0" smtClean="0"/>
              <a:t> do něj dal.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568420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Víš, na co se používá modrý kontejner? Spoj, co bys</a:t>
            </a:r>
            <a:r>
              <a:rPr lang="cs-CZ" baseline="0" dirty="0" smtClean="0"/>
              <a:t> do něj dal.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568420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Víš, na co se používá žlutý kontejner? Spoj, co bys</a:t>
            </a:r>
            <a:r>
              <a:rPr lang="cs-CZ" baseline="0" dirty="0" smtClean="0"/>
              <a:t> do něj dal.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568420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se dává do této popelnice? Napiš.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28180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 obrázky, popiš je. Kam bys odpad dal – nakresli.</a:t>
            </a:r>
            <a:r>
              <a:rPr lang="cs-CZ" baseline="0" dirty="0" smtClean="0"/>
              <a:t> Co ještě patří do bioodpadu.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95207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Opakujeme. Spoj názvy s</a:t>
            </a:r>
            <a:r>
              <a:rPr lang="cs-CZ" baseline="0" dirty="0" smtClean="0"/>
              <a:t>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13508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pn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1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2.jpeg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1.jpeg"/><Relationship Id="rId5" Type="http://schemas.openxmlformats.org/officeDocument/2006/relationships/image" Target="../media/image4.jpeg"/><Relationship Id="rId15" Type="http://schemas.openxmlformats.org/officeDocument/2006/relationships/image" Target="../media/image16.wmf"/><Relationship Id="rId10" Type="http://schemas.openxmlformats.org/officeDocument/2006/relationships/image" Target="../media/image12.png"/><Relationship Id="rId4" Type="http://schemas.openxmlformats.org/officeDocument/2006/relationships/image" Target="../media/image3.jpeg"/><Relationship Id="rId9" Type="http://schemas.openxmlformats.org/officeDocument/2006/relationships/image" Target="../media/image10.png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1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5" Type="http://schemas.openxmlformats.org/officeDocument/2006/relationships/image" Target="../media/image18.jpeg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7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11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597206885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1. </a:t>
            </a:r>
            <a:r>
              <a:rPr lang="cs-CZ" sz="4000" smtClean="0"/>
              <a:t>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fotografie kontejnerů, ukázky odpadu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 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Skola\AppData\Local\Microsoft\Windows\Temporary Internet Files\Content.IE5\ZGCILW6V\MP9001749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292" y="4509120"/>
            <a:ext cx="1526298" cy="22894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kola\AppData\Local\Microsoft\Windows\Temporary Internet Files\Content.IE5\CRW18A05\MP9003211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602" y="4581128"/>
            <a:ext cx="1581774" cy="22174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Skola\AppData\Local\Microsoft\Windows\Temporary Internet Files\Content.IE5\CRW18A05\MP900434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643737"/>
            <a:ext cx="1583768" cy="11548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Skola\AppData\Local\Microsoft\Windows\Temporary Internet Files\Content.IE5\K0O7W0UI\MC9002996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802" y="2636912"/>
            <a:ext cx="1356970" cy="18150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Skola\AppData\Local\Microsoft\Windows\Temporary Internet Files\Content.IE5\PYI0ZFDQ\MC9000386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753546"/>
            <a:ext cx="1104595" cy="15709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Skola\AppData\Local\Microsoft\Windows\Temporary Internet Files\Content.IE5\AM1I8PN9\MC9002874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122" y="620688"/>
            <a:ext cx="918012" cy="17534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ocument"/>
          <p:cNvSpPr>
            <a:spLocks noEditPoints="1" noChangeArrowheads="1"/>
          </p:cNvSpPr>
          <p:nvPr/>
        </p:nvSpPr>
        <p:spPr bwMode="auto">
          <a:xfrm>
            <a:off x="3695988" y="2766044"/>
            <a:ext cx="820291" cy="1048891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203" name="Picture 11" descr="C:\Users\Skola\AppData\Local\Microsoft\Windows\Temporary Internet Files\Content.IE5\7IGT01Y0\MP90040112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766044"/>
            <a:ext cx="1680690" cy="1344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Skola\AppData\Local\Microsoft\Windows\Temporary Internet Files\Content.IE5\7IGT01Y0\MC90035012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388" y="5283697"/>
            <a:ext cx="1594392" cy="1514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Skola\AppData\Local\Microsoft\Windows\Temporary Internet Files\Content.IE5\QMB9YU97\MC900441751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9794" y="4969428"/>
            <a:ext cx="1829140" cy="18291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Skola\Pictures\do dum\102NIKON\DSCN7275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1685" t="59537" r="72503" b="12256"/>
          <a:stretch/>
        </p:blipFill>
        <p:spPr bwMode="auto">
          <a:xfrm>
            <a:off x="0" y="30706"/>
            <a:ext cx="2915816" cy="390102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C:\Users\Skola\AppData\Local\Microsoft\Windows\Temporary Internet Files\Content.IE5\7IGT01Y0\MC900441795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431" y="753546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87007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Skola\AppData\Local\Microsoft\Windows\Temporary Internet Files\Content.IE5\ZGCILW6V\MP9001749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292" y="4509120"/>
            <a:ext cx="1526298" cy="22894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kola\AppData\Local\Microsoft\Windows\Temporary Internet Files\Content.IE5\CRW18A05\MP9003211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602" y="4581128"/>
            <a:ext cx="1581774" cy="22174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Skola\AppData\Local\Microsoft\Windows\Temporary Internet Files\Content.IE5\CRW18A05\MP900434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643737"/>
            <a:ext cx="1583768" cy="11548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Skola\AppData\Local\Microsoft\Windows\Temporary Internet Files\Content.IE5\K0O7W0UI\MC9002996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802" y="2564904"/>
            <a:ext cx="1356970" cy="18150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Skola\AppData\Local\Microsoft\Windows\Temporary Internet Files\Content.IE5\PYI0ZFDQ\MC9000386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04664"/>
            <a:ext cx="1104595" cy="15709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Skola\AppData\Local\Microsoft\Windows\Temporary Internet Files\Content.IE5\AM1I8PN9\MC9002874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122" y="332656"/>
            <a:ext cx="918012" cy="17534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ocument"/>
          <p:cNvSpPr>
            <a:spLocks noEditPoints="1" noChangeArrowheads="1"/>
          </p:cNvSpPr>
          <p:nvPr/>
        </p:nvSpPr>
        <p:spPr bwMode="auto">
          <a:xfrm>
            <a:off x="3695988" y="2766044"/>
            <a:ext cx="820291" cy="1048891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203" name="Picture 11" descr="C:\Users\Skola\AppData\Local\Microsoft\Windows\Temporary Internet Files\Content.IE5\7IGT01Y0\MP90040112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766044"/>
            <a:ext cx="1680690" cy="1344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Skola\AppData\Local\Microsoft\Windows\Temporary Internet Files\Content.IE5\7IGT01Y0\MC90035012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388" y="5283697"/>
            <a:ext cx="1594392" cy="1514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Skola\AppData\Local\Microsoft\Windows\Temporary Internet Files\Content.IE5\QMB9YU97\MC900441751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9794" y="4969428"/>
            <a:ext cx="1829140" cy="18291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C:\Users\Skola\AppData\Local\Microsoft\Windows\Temporary Internet Files\Content.IE5\7IGT01Y0\MC900441795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431" y="404664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Skola\Pictures\do dum\102NIKON\DSCN7275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9052" r="86962" b="13909"/>
          <a:stretch/>
        </p:blipFill>
        <p:spPr bwMode="auto">
          <a:xfrm>
            <a:off x="35496" y="60643"/>
            <a:ext cx="2786945" cy="43346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5702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Skola\AppData\Local\Microsoft\Windows\Temporary Internet Files\Content.IE5\ZGCILW6V\MP9001749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8014" y="5073280"/>
            <a:ext cx="1080120" cy="16201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kola\AppData\Local\Microsoft\Windows\Temporary Internet Files\Content.IE5\CRW18A05\MP9003211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265" y="2506980"/>
            <a:ext cx="1408565" cy="19746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Skola\AppData\Local\Microsoft\Windows\Temporary Internet Files\Content.IE5\CRW18A05\MP900434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73514"/>
            <a:ext cx="1583768" cy="11548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Skola\AppData\Local\Microsoft\Windows\Temporary Internet Files\Content.IE5\AM1I8PN9\MC9002874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122" y="753546"/>
            <a:ext cx="918012" cy="17534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Users\Skola\AppData\Local\Microsoft\Windows\Temporary Internet Files\Content.IE5\7IGT01Y0\MP90040112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766044"/>
            <a:ext cx="1680690" cy="1344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Skola\AppData\Local\Microsoft\Windows\Temporary Internet Files\Content.IE5\7IGT01Y0\MC90035012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388" y="5283697"/>
            <a:ext cx="1594392" cy="1514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Skola\AppData\Local\Microsoft\Windows\Temporary Internet Files\Content.IE5\QMB9YU97\MC90044175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9794" y="4969428"/>
            <a:ext cx="1829140" cy="18291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C:\Users\Skola\AppData\Local\Microsoft\Windows\Temporary Internet Files\Content.IE5\7IGT01Y0\MC900441795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431" y="753546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Skola\Pictures\do dum\102NIKON\DSCN7275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5405" t="58565" r="37141" b="22565"/>
          <a:stretch/>
        </p:blipFill>
        <p:spPr bwMode="auto">
          <a:xfrm>
            <a:off x="27153" y="38035"/>
            <a:ext cx="4194023" cy="34002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Skola\AppData\Local\Microsoft\Windows\Temporary Internet Files\Content.IE5\7IGT01Y0\MC90039129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538" y="4969428"/>
            <a:ext cx="1893722" cy="18278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kola\AppData\Local\Microsoft\Windows\Temporary Internet Files\Content.IE5\QMB9YU97\MC90019935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370" y="5593086"/>
            <a:ext cx="1843243" cy="12042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Skola\AppData\Local\Microsoft\Windows\Temporary Internet Files\Content.IE5\FLBCMDCD\MC90001930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830" y="590034"/>
            <a:ext cx="1888682" cy="16484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Skola\AppData\Local\Microsoft\Windows\Temporary Internet Files\Content.IE5\7IGT01Y0\MC90038401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2214" y="3832022"/>
            <a:ext cx="1083547" cy="10940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71730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Skola\AppData\Local\Microsoft\Windows\Temporary Internet Files\Content.IE5\ZGCILW6V\MP9001749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292" y="4509120"/>
            <a:ext cx="1526298" cy="22894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kola\AppData\Local\Microsoft\Windows\Temporary Internet Files\Content.IE5\CRW18A05\MP9003211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1602" y="4581128"/>
            <a:ext cx="1581774" cy="22174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Skola\AppData\Local\Microsoft\Windows\Temporary Internet Files\Content.IE5\CRW18A05\MP900434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643737"/>
            <a:ext cx="1583768" cy="11548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Skola\AppData\Local\Microsoft\Windows\Temporary Internet Files\Content.IE5\K0O7W0UI\MC9002996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802" y="2766044"/>
            <a:ext cx="1356970" cy="18150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Skola\AppData\Local\Microsoft\Windows\Temporary Internet Files\Content.IE5\PYI0ZFDQ\MC9000386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753546"/>
            <a:ext cx="1104595" cy="15709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Skola\AppData\Local\Microsoft\Windows\Temporary Internet Files\Content.IE5\AM1I8PN9\MC9002874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122" y="753546"/>
            <a:ext cx="918012" cy="17534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ocument"/>
          <p:cNvSpPr>
            <a:spLocks noEditPoints="1" noChangeArrowheads="1"/>
          </p:cNvSpPr>
          <p:nvPr/>
        </p:nvSpPr>
        <p:spPr bwMode="auto">
          <a:xfrm>
            <a:off x="127430" y="3984674"/>
            <a:ext cx="820291" cy="1048891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203" name="Picture 11" descr="C:\Users\Skola\AppData\Local\Microsoft\Windows\Temporary Internet Files\Content.IE5\7IGT01Y0\MP90040112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766044"/>
            <a:ext cx="1680690" cy="13445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Skola\AppData\Local\Microsoft\Windows\Temporary Internet Files\Content.IE5\7IGT01Y0\MC90035012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388" y="5283697"/>
            <a:ext cx="1594392" cy="15148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Skola\AppData\Local\Microsoft\Windows\Temporary Internet Files\Content.IE5\QMB9YU97\MC900441751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9794" y="4969428"/>
            <a:ext cx="1829140" cy="18291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8" name="Picture 16" descr="C:\Users\Skola\AppData\Local\Microsoft\Windows\Temporary Internet Files\Content.IE5\7IGT01Y0\MC900441795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431" y="753546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Skola\Pictures\do dum\102NIKON\DSCN7275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149" t="62370" r="54429" b="24207"/>
          <a:stretch/>
        </p:blipFill>
        <p:spPr bwMode="auto">
          <a:xfrm>
            <a:off x="144795" y="137712"/>
            <a:ext cx="4004342" cy="30032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Skola\AppData\Local\Microsoft\Windows\Temporary Internet Files\Content.IE5\QMB9YU97\MC90031254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024" y="3588319"/>
            <a:ext cx="825703" cy="18416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kola\AppData\Local\Microsoft\Windows\Temporary Internet Files\Content.IE5\ZGCILW6V\MP900437305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735" y="4366316"/>
            <a:ext cx="1038805" cy="6925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37601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kola\Pictures\do dum\102NIKON\DSCN71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456679" y="632569"/>
            <a:ext cx="4512742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374046" y="5517232"/>
            <a:ext cx="856895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23528" y="6525344"/>
            <a:ext cx="856895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144144" y="908720"/>
            <a:ext cx="44644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144144" y="2132443"/>
            <a:ext cx="44644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144144" y="3356166"/>
            <a:ext cx="44644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144144" y="4579888"/>
            <a:ext cx="44644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08531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Skola\AppData\Local\Microsoft\Windows\Temporary Internet Files\Content.IE5\FLBCMDCD\MC9003121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725144"/>
            <a:ext cx="1449324" cy="19604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789" y="5107364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Skola\AppData\Local\Microsoft\Windows\Temporary Internet Files\Content.IE5\7IGT01Y0\MC9000129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414" y="4834872"/>
            <a:ext cx="1402690" cy="18507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323528" y="5107364"/>
            <a:ext cx="1616201" cy="1578254"/>
            <a:chOff x="323528" y="5107364"/>
            <a:chExt cx="1616201" cy="1578254"/>
          </a:xfrm>
        </p:grpSpPr>
        <p:pic>
          <p:nvPicPr>
            <p:cNvPr id="11269" name="Picture 5" descr="C:\Users\Skola\AppData\Local\Microsoft\Windows\Temporary Internet Files\Content.IE5\7IGT01Y0\MC900290438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5533434"/>
              <a:ext cx="1616201" cy="115218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" name="Přímá spojnice se šipkou 2"/>
            <p:cNvCxnSpPr>
              <a:endCxn id="11269" idx="0"/>
            </p:cNvCxnSpPr>
            <p:nvPr/>
          </p:nvCxnSpPr>
          <p:spPr>
            <a:xfrm flipH="1">
              <a:off x="1131629" y="5107364"/>
              <a:ext cx="416035" cy="42607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219339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kola\Pictures\do dum\102NIKON\DSCN727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9052" r="86962" b="13909"/>
          <a:stretch/>
        </p:blipFill>
        <p:spPr bwMode="auto">
          <a:xfrm>
            <a:off x="7587319" y="4477466"/>
            <a:ext cx="1449177" cy="22539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Skola\Pictures\do dum\102NIKON\DSCN7275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1685" t="59537" r="72503" b="12256"/>
          <a:stretch/>
        </p:blipFill>
        <p:spPr bwMode="auto">
          <a:xfrm>
            <a:off x="107503" y="2477417"/>
            <a:ext cx="1734997" cy="23212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Skola\Pictures\do dum\102NIKON\DSCN7275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149" t="62370" r="54429" b="24207"/>
          <a:stretch/>
        </p:blipFill>
        <p:spPr bwMode="auto">
          <a:xfrm>
            <a:off x="6384369" y="2302130"/>
            <a:ext cx="2652127" cy="19890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kola\Pictures\do dum\102NIKON\DSCN7275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5405" t="58565" r="37141" b="22565"/>
          <a:stretch/>
        </p:blipFill>
        <p:spPr bwMode="auto">
          <a:xfrm>
            <a:off x="6579882" y="68386"/>
            <a:ext cx="2456614" cy="199168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kola\Pictures\do dum\102NIKON\DSCN712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74588" y="350478"/>
            <a:ext cx="2256371" cy="16921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C:\Users\Skola\AppData\Local\Microsoft\Windows\Temporary Internet Files\Content.IE5\FLBCMDCD\MC900346511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6602"/>
          <a:stretch/>
        </p:blipFill>
        <p:spPr bwMode="auto">
          <a:xfrm>
            <a:off x="216736" y="4796737"/>
            <a:ext cx="1473722" cy="19671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411759" y="260648"/>
            <a:ext cx="3756585" cy="64789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BAREVNÉ SKLO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11759" y="3575366"/>
            <a:ext cx="3756585" cy="64789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BÍLÉ SKLO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11759" y="2470460"/>
            <a:ext cx="3756585" cy="64789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PAPÍR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11759" y="5785179"/>
            <a:ext cx="3756585" cy="64789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SMĚSNÝ ODPAD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11759" y="1365554"/>
            <a:ext cx="3756585" cy="64789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BIOODPAD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394991" y="4680272"/>
            <a:ext cx="3756585" cy="64789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PLAST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5023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r>
              <a:rPr lang="cs-CZ" dirty="0" smtClean="0"/>
              <a:t>Fotografie: autor</a:t>
            </a:r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693</TotalTime>
  <Words>216</Words>
  <Application>Microsoft Office PowerPoint</Application>
  <PresentationFormat>Předvádění na obrazovce (4:3)</PresentationFormat>
  <Paragraphs>37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87</cp:revision>
  <dcterms:created xsi:type="dcterms:W3CDTF">2012-03-08T11:35:34Z</dcterms:created>
  <dcterms:modified xsi:type="dcterms:W3CDTF">2012-09-27T18:52:05Z</dcterms:modified>
</cp:coreProperties>
</file>