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63" r:id="rId3"/>
    <p:sldId id="281" r:id="rId4"/>
    <p:sldId id="282" r:id="rId5"/>
    <p:sldId id="283" r:id="rId6"/>
    <p:sldId id="287" r:id="rId7"/>
    <p:sldId id="284" r:id="rId8"/>
    <p:sldId id="286" r:id="rId9"/>
    <p:sldId id="28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VY_32_INOVACE_19_dopravní </a:t>
          </a:r>
          <a:r>
            <a:rPr lang="cs-CZ" sz="2000" dirty="0" smtClean="0"/>
            <a:t>značky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VY_32_INOVACE_19_dopravní </a:t>
          </a:r>
          <a:r>
            <a:rPr lang="cs-CZ" sz="2000" kern="1200" dirty="0" smtClean="0"/>
            <a:t>značky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 dopravní značky,</a:t>
            </a:r>
            <a:r>
              <a:rPr lang="cs-CZ" baseline="0" dirty="0" smtClean="0"/>
              <a:t> přečti názvy a správně je přiřaď. Následuje rozhovor se žáky nad značkou.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05506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Prohlédni si dopravní značky,</a:t>
            </a:r>
            <a:r>
              <a:rPr lang="cs-CZ" baseline="0" dirty="0" smtClean="0"/>
              <a:t> přečti názvy a správně je přiřaď. Následuje rozhovor se žáky nad značkou.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01817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Prohlédni si dopravní značky,</a:t>
            </a:r>
            <a:r>
              <a:rPr lang="cs-CZ" baseline="0" dirty="0" smtClean="0"/>
              <a:t> přečti názvy a správně je přiřaď. Následuje rozhovor se žáky nad značkou.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04396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r>
              <a:rPr lang="cs-CZ" baseline="0" dirty="0" smtClean="0"/>
              <a:t> značek. Zapište správný název.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609428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je na obrázku? Zapiš a správně vybarvi.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18271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Co vidíš na obrázku? Správně přiřaď obrázky k semaforům.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00940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Prohlédni si</a:t>
            </a:r>
            <a:r>
              <a:rPr lang="cs-CZ" baseline="0" dirty="0" smtClean="0"/>
              <a:t> semafory, pro koho je určen? Správně přiřaď postavu pod semafor, druhou postavu dokresli.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3346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7.wmf"/><Relationship Id="rId7" Type="http://schemas.openxmlformats.org/officeDocument/2006/relationships/image" Target="../media/image2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478267775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dopravní značky 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 a rozhodování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7IGT01Y0\MC9004114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8" y="67463"/>
            <a:ext cx="3960000" cy="37329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kola\AppData\Local\Microsoft\Windows\Temporary Internet Files\Content.IE5\ZGCILW6V\MC9004114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659" y="62877"/>
            <a:ext cx="3960000" cy="37420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73656" y="5834375"/>
            <a:ext cx="3744416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HLAVNÍ SILNICE</a:t>
            </a:r>
            <a:endParaRPr lang="cs-CZ" sz="4000" b="1" dirty="0"/>
          </a:p>
        </p:txBody>
      </p:sp>
      <p:sp>
        <p:nvSpPr>
          <p:cNvPr id="10" name="Obdélník 9"/>
          <p:cNvSpPr/>
          <p:nvPr/>
        </p:nvSpPr>
        <p:spPr>
          <a:xfrm>
            <a:off x="68497" y="5834375"/>
            <a:ext cx="5112568" cy="86409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KONEC HLAVNÍ SILNICE</a:t>
            </a:r>
            <a:endParaRPr lang="cs-CZ" sz="4000" b="1" dirty="0"/>
          </a:p>
        </p:txBody>
      </p:sp>
    </p:spTree>
    <p:extLst>
      <p:ext uri="{BB962C8B-B14F-4D97-AF65-F5344CB8AC3E}">
        <p14:creationId xmlns="" xmlns:p14="http://schemas.microsoft.com/office/powerpoint/2010/main" val="4285093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Skola\AppData\Local\Microsoft\Windows\Temporary Internet Files\Content.IE5\FLBCMDCD\MC900411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7826"/>
            <a:ext cx="3637984" cy="3446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kola\AppData\Local\Microsoft\Windows\Temporary Internet Files\Content.IE5\FLBCMDCD\MC9004113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632" y="233299"/>
            <a:ext cx="4298887" cy="34508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78992" y="6021288"/>
            <a:ext cx="4716016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STŮJ, DEJ PŘEDNOST V JÍZDĚ</a:t>
            </a:r>
            <a:endParaRPr lang="cs-CZ" sz="2800" b="1" dirty="0"/>
          </a:p>
        </p:txBody>
      </p:sp>
      <p:sp>
        <p:nvSpPr>
          <p:cNvPr id="6" name="Obdélník 5"/>
          <p:cNvSpPr/>
          <p:nvPr/>
        </p:nvSpPr>
        <p:spPr>
          <a:xfrm>
            <a:off x="75886" y="6021288"/>
            <a:ext cx="3989251" cy="64807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DEJ PŘEDNOST V JÍZDĚ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128255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Skola\AppData\Local\Microsoft\Windows\Temporary Internet Files\Content.IE5\7IGT01Y0\MC9004112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467" y="404664"/>
            <a:ext cx="3654582" cy="34433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8" descr="C:\Users\Skola\AppData\Local\Microsoft\Windows\Temporary Internet Files\Content.IE5\7IGT01Y0\MC90041137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59" y="188640"/>
            <a:ext cx="4291343" cy="3446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9394" y="5415911"/>
            <a:ext cx="5144186" cy="64807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ZÁKAZ VJEZDU VŠECH VOZIDEL</a:t>
            </a:r>
            <a:endParaRPr lang="cs-CZ" sz="2800" b="1" dirty="0"/>
          </a:p>
        </p:txBody>
      </p:sp>
      <p:sp>
        <p:nvSpPr>
          <p:cNvPr id="7" name="Obdélník 6"/>
          <p:cNvSpPr/>
          <p:nvPr/>
        </p:nvSpPr>
        <p:spPr>
          <a:xfrm>
            <a:off x="4036326" y="6165304"/>
            <a:ext cx="4928162" cy="64807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ŽELEZNIČNÍ PŘEJEZD BEZ ZÁVOR</a:t>
            </a:r>
            <a:endParaRPr lang="cs-CZ" sz="2800" b="1" dirty="0"/>
          </a:p>
        </p:txBody>
      </p:sp>
    </p:spTree>
    <p:extLst>
      <p:ext uri="{BB962C8B-B14F-4D97-AF65-F5344CB8AC3E}">
        <p14:creationId xmlns="" xmlns:p14="http://schemas.microsoft.com/office/powerpoint/2010/main" val="1169981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Skola\AppData\Local\Microsoft\Windows\Temporary Internet Files\Content.IE5\7IGT01Y0\MC900411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728" y="3645024"/>
            <a:ext cx="1620000" cy="13010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4" descr="C:\Users\Skola\AppData\Local\Microsoft\Windows\Temporary Internet Files\Content.IE5\7IGT01Y0\MC900411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9188" y="3645024"/>
            <a:ext cx="1620000" cy="15263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Skola\AppData\Local\Microsoft\Windows\Temporary Internet Files\Content.IE5\FLBCMDCD\MC9004112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67" y="3645024"/>
            <a:ext cx="1620000" cy="153466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kola\AppData\Local\Microsoft\Windows\Temporary Internet Files\Content.IE5\FLBCMDCD\MC9004113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3818" y="219962"/>
            <a:ext cx="1620000" cy="130043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kola\AppData\Local\Microsoft\Windows\Temporary Internet Files\Content.IE5\7IGT01Y0\MC9004114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07" y="219962"/>
            <a:ext cx="1620000" cy="15271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Skola\AppData\Local\Microsoft\Windows\Temporary Internet Files\Content.IE5\ZGCILW6V\MC9004114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229" y="219962"/>
            <a:ext cx="1620000" cy="15308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93407" y="2924944"/>
            <a:ext cx="872706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20195" y="6453336"/>
            <a:ext cx="872706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04403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Users\Skola\AppData\Local\Microsoft\Windows\Temporary Internet Files\Content.IE5\JU6EBC9H\MC900347769[1].wmf"/>
          <p:cNvPicPr>
            <a:picLocks noChangeAspect="1" noChangeArrowheads="1"/>
          </p:cNvPicPr>
          <p:nvPr/>
        </p:nvPicPr>
        <p:blipFill>
          <a:blip r:embed="rId3" cstate="print">
            <a:biLevel thresh="75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60648"/>
            <a:ext cx="3240361" cy="41887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1979712" y="6021288"/>
            <a:ext cx="5292588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93877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kola\AppData\Local\Microsoft\Windows\Temporary Internet Files\Content.IE5\QMB9YU97\MP9003859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44624"/>
            <a:ext cx="2340000" cy="3276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kola\AppData\Local\Microsoft\Windows\Temporary Internet Files\Content.IE5\ZGCILW6V\MP90038596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3537375"/>
            <a:ext cx="2340000" cy="3276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Skola\AppData\Local\Microsoft\Windows\Temporary Internet Files\Content.IE5\CRW18A05\MC90019773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15101"/>
            <a:ext cx="3028793" cy="27147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Skola\AppData\Local\Microsoft\Windows\Temporary Internet Files\Content.IE5\7IGT01Y0\MP90039953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0872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27386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kola\AppData\Local\Microsoft\Windows\Temporary Internet Files\Content.IE5\ZGCILW6V\MC900413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9815"/>
            <a:ext cx="1728192" cy="352932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kola\AppData\Local\Microsoft\Windows\Temporary Internet Files\Content.IE5\7IGT01Y0\MC900413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5149"/>
            <a:ext cx="1728000" cy="35186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Skola\AppData\Local\Microsoft\Windows\Temporary Internet Files\Content.IE5\ZGCILW6V\MC90007871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962" y="4725144"/>
            <a:ext cx="1581150" cy="19645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35121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 smtClean="0">
                <a:hlinkClick r:id="rId2"/>
              </a:rPr>
              <a:t>www.ofice.microsoft.com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594</TotalTime>
  <Words>226</Words>
  <Application>Microsoft Office PowerPoint</Application>
  <PresentationFormat>Předvádění na obrazovce (4:3)</PresentationFormat>
  <Paragraphs>36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75</cp:revision>
  <dcterms:created xsi:type="dcterms:W3CDTF">2012-03-08T11:35:34Z</dcterms:created>
  <dcterms:modified xsi:type="dcterms:W3CDTF">2012-09-27T18:54:01Z</dcterms:modified>
</cp:coreProperties>
</file>