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63" r:id="rId3"/>
    <p:sldId id="301" r:id="rId4"/>
    <p:sldId id="302" r:id="rId5"/>
    <p:sldId id="303" r:id="rId6"/>
    <p:sldId id="304" r:id="rId7"/>
    <p:sldId id="305" r:id="rId8"/>
    <p:sldId id="306" r:id="rId9"/>
    <p:sldId id="307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VY_32_INOVACE_20_Kolo-dopravní </a:t>
          </a:r>
          <a:r>
            <a:rPr lang="cs-CZ" sz="2000" dirty="0" smtClean="0"/>
            <a:t>prostředek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</a:t>
          </a:r>
          <a:r>
            <a:rPr lang="cs-CZ" sz="2000" kern="1200" smtClean="0"/>
            <a:t>VY_32_INOVACE_20_Kolo-dopravní </a:t>
          </a:r>
          <a:r>
            <a:rPr lang="cs-CZ" sz="2000" kern="1200" dirty="0" smtClean="0"/>
            <a:t>prostředek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Najdi</a:t>
            </a:r>
            <a:r>
              <a:rPr lang="cs-CZ" baseline="0" dirty="0" smtClean="0"/>
              <a:t> název dopravního prostředku, začni zleva (šipky obtáhni). Název zapiš psacím písmem na řádek.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952769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Přečti názvy a spoj je čarou na správné místo.  (Základní výbava kola.)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824217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Nakresli vlastní kolo.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583862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Najdi a vyznač červeně cestu domů.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5073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Kolo vybarvi.</a:t>
            </a:r>
            <a:r>
              <a:rPr lang="cs-CZ" baseline="0" dirty="0" smtClean="0"/>
              <a:t> Najdi, co chybí a dokresli.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859900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Jak se nazývá</a:t>
            </a:r>
            <a:r>
              <a:rPr lang="cs-CZ" baseline="0" dirty="0" smtClean="0"/>
              <a:t> „řidič kola“, najdi a podtrhni.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946429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Obleč cyklistu – věci zakroužkuj. Rozhovor</a:t>
            </a:r>
            <a:r>
              <a:rPr lang="cs-CZ" baseline="0" dirty="0" smtClean="0"/>
              <a:t> se žáky.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757967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16.wmf"/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12" Type="http://schemas.openxmlformats.org/officeDocument/2006/relationships/image" Target="../media/image15.wmf"/><Relationship Id="rId17" Type="http://schemas.openxmlformats.org/officeDocument/2006/relationships/image" Target="../media/image20.wmf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jpeg"/><Relationship Id="rId15" Type="http://schemas.openxmlformats.org/officeDocument/2006/relationships/image" Target="../media/image1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Relationship Id="rId1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59213274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</a:t>
            </a:r>
            <a:r>
              <a:rPr lang="cs-CZ" sz="4000" dirty="0" smtClean="0"/>
              <a:t>1. </a:t>
            </a:r>
            <a:r>
              <a:rPr lang="cs-CZ" sz="4000" smtClean="0"/>
              <a:t>ročník </a:t>
            </a:r>
            <a:r>
              <a:rPr lang="cs-CZ" sz="4000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učebnice, okopírované pracovní listy, kolo, cyklistická přilba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práce s interaktivní tabulí motivuje žáky, vybízí je k 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textu, dokreslování, pozorování 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Prvouka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7933603" y="1165490"/>
            <a:ext cx="864096" cy="86409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3" name="Ovál 2"/>
          <p:cNvSpPr/>
          <p:nvPr/>
        </p:nvSpPr>
        <p:spPr>
          <a:xfrm>
            <a:off x="7069507" y="2362525"/>
            <a:ext cx="864096" cy="86409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L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6205411" y="476672"/>
            <a:ext cx="864096" cy="86409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O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565679" y="260648"/>
            <a:ext cx="864096" cy="86409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Í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909770" y="2191292"/>
            <a:ext cx="864096" cy="86409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N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341315" y="1664610"/>
            <a:ext cx="864096" cy="86409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K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045674" y="692696"/>
            <a:ext cx="864096" cy="86409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997727" y="1664610"/>
            <a:ext cx="864096" cy="86409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Z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572000" y="476672"/>
            <a:ext cx="864096" cy="86409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Í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69535" y="1498429"/>
            <a:ext cx="864096" cy="86409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J</a:t>
            </a:r>
          </a:p>
        </p:txBody>
      </p:sp>
      <p:cxnSp>
        <p:nvCxnSpPr>
          <p:cNvPr id="13" name="Přímá spojnice se šipkou 12"/>
          <p:cNvCxnSpPr/>
          <p:nvPr/>
        </p:nvCxnSpPr>
        <p:spPr>
          <a:xfrm flipV="1">
            <a:off x="917064" y="908720"/>
            <a:ext cx="774616" cy="683882"/>
          </a:xfrm>
          <a:prstGeom prst="straightConnector1">
            <a:avLst/>
          </a:prstGeom>
          <a:ln w="38100"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5" idx="5"/>
            <a:endCxn id="9" idx="0"/>
          </p:cNvCxnSpPr>
          <p:nvPr/>
        </p:nvCxnSpPr>
        <p:spPr>
          <a:xfrm>
            <a:off x="2303231" y="998200"/>
            <a:ext cx="126544" cy="666410"/>
          </a:xfrm>
          <a:prstGeom prst="straightConnector1">
            <a:avLst/>
          </a:prstGeom>
          <a:ln w="38100"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9" idx="6"/>
            <a:endCxn id="8" idx="3"/>
          </p:cNvCxnSpPr>
          <p:nvPr/>
        </p:nvCxnSpPr>
        <p:spPr>
          <a:xfrm flipV="1">
            <a:off x="2861823" y="1430248"/>
            <a:ext cx="310395" cy="666410"/>
          </a:xfrm>
          <a:prstGeom prst="straightConnector1">
            <a:avLst/>
          </a:prstGeom>
          <a:ln w="38100"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8" idx="5"/>
            <a:endCxn id="6" idx="1"/>
          </p:cNvCxnSpPr>
          <p:nvPr/>
        </p:nvCxnSpPr>
        <p:spPr>
          <a:xfrm>
            <a:off x="3783226" y="1430248"/>
            <a:ext cx="253088" cy="887588"/>
          </a:xfrm>
          <a:prstGeom prst="straightConnector1">
            <a:avLst/>
          </a:prstGeom>
          <a:ln w="38100"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6" idx="7"/>
            <a:endCxn id="10" idx="4"/>
          </p:cNvCxnSpPr>
          <p:nvPr/>
        </p:nvCxnSpPr>
        <p:spPr>
          <a:xfrm flipV="1">
            <a:off x="4647322" y="1340768"/>
            <a:ext cx="356726" cy="977068"/>
          </a:xfrm>
          <a:prstGeom prst="straightConnector1">
            <a:avLst/>
          </a:prstGeom>
          <a:ln w="38100"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stCxn id="10" idx="6"/>
          </p:cNvCxnSpPr>
          <p:nvPr/>
        </p:nvCxnSpPr>
        <p:spPr>
          <a:xfrm>
            <a:off x="5436096" y="908720"/>
            <a:ext cx="144016" cy="854733"/>
          </a:xfrm>
          <a:prstGeom prst="straightConnector1">
            <a:avLst/>
          </a:prstGeom>
          <a:ln w="38100"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6009510" y="1250422"/>
            <a:ext cx="362690" cy="450386"/>
          </a:xfrm>
          <a:prstGeom prst="straightConnector1">
            <a:avLst/>
          </a:prstGeom>
          <a:ln w="38100"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stCxn id="4" idx="5"/>
            <a:endCxn id="3" idx="0"/>
          </p:cNvCxnSpPr>
          <p:nvPr/>
        </p:nvCxnSpPr>
        <p:spPr>
          <a:xfrm>
            <a:off x="6942963" y="1214224"/>
            <a:ext cx="558592" cy="1148301"/>
          </a:xfrm>
          <a:prstGeom prst="straightConnector1">
            <a:avLst/>
          </a:prstGeom>
          <a:ln w="38100"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>
            <a:stCxn id="3" idx="7"/>
            <a:endCxn id="2" idx="4"/>
          </p:cNvCxnSpPr>
          <p:nvPr/>
        </p:nvCxnSpPr>
        <p:spPr>
          <a:xfrm flipV="1">
            <a:off x="7807059" y="2029586"/>
            <a:ext cx="558592" cy="459483"/>
          </a:xfrm>
          <a:prstGeom prst="straightConnector1">
            <a:avLst/>
          </a:prstGeom>
          <a:ln w="38100"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269535" y="5661248"/>
            <a:ext cx="862294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118704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D:\DCIM\103NIKON\DSCN749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5976603" cy="44822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624228" y="391318"/>
            <a:ext cx="2088232" cy="50405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BLATNÍK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624228" y="3573016"/>
            <a:ext cx="2088232" cy="50405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BRZDY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56137" y="4977172"/>
            <a:ext cx="3456323" cy="50405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PŘEDNÍ SVĚTLO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83968" y="6181339"/>
            <a:ext cx="4680520" cy="50405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ORANŽOVÉ ODRAZKY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624228" y="2512450"/>
            <a:ext cx="2088232" cy="50405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ŘETĚZ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624228" y="1451884"/>
            <a:ext cx="2088232" cy="50405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ZVONEK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07504" y="5517232"/>
            <a:ext cx="4680520" cy="50405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ČERVENÁ ODRAZKA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87886" y="4797152"/>
            <a:ext cx="3456323" cy="50405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ZADNÍ SVĚTLO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9605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31740" y="260648"/>
            <a:ext cx="4680520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MOJE KOLO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57334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kola\AppData\Local\Microsoft\Windows\Temporary Internet Files\Content.IE5\7IGT01Y0\MC900057501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1804111" cy="105247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kola\AppData\Local\Microsoft\Windows\Temporary Internet Files\Content.IE5\FLBCMDCD\MC900213283[1].wm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229200"/>
            <a:ext cx="1820570" cy="129479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Volný tvar 1"/>
          <p:cNvSpPr/>
          <p:nvPr/>
        </p:nvSpPr>
        <p:spPr>
          <a:xfrm>
            <a:off x="1274618" y="928255"/>
            <a:ext cx="6234546" cy="5475333"/>
          </a:xfrm>
          <a:custGeom>
            <a:avLst/>
            <a:gdLst>
              <a:gd name="connsiteX0" fmla="*/ 0 w 6234546"/>
              <a:gd name="connsiteY0" fmla="*/ 886690 h 5475333"/>
              <a:gd name="connsiteX1" fmla="*/ 69273 w 6234546"/>
              <a:gd name="connsiteY1" fmla="*/ 914400 h 5475333"/>
              <a:gd name="connsiteX2" fmla="*/ 96982 w 6234546"/>
              <a:gd name="connsiteY2" fmla="*/ 955963 h 5475333"/>
              <a:gd name="connsiteX3" fmla="*/ 138546 w 6234546"/>
              <a:gd name="connsiteY3" fmla="*/ 997527 h 5475333"/>
              <a:gd name="connsiteX4" fmla="*/ 166255 w 6234546"/>
              <a:gd name="connsiteY4" fmla="*/ 1094509 h 5475333"/>
              <a:gd name="connsiteX5" fmla="*/ 207818 w 6234546"/>
              <a:gd name="connsiteY5" fmla="*/ 1246909 h 5475333"/>
              <a:gd name="connsiteX6" fmla="*/ 263237 w 6234546"/>
              <a:gd name="connsiteY6" fmla="*/ 1260763 h 5475333"/>
              <a:gd name="connsiteX7" fmla="*/ 374073 w 6234546"/>
              <a:gd name="connsiteY7" fmla="*/ 1288472 h 5475333"/>
              <a:gd name="connsiteX8" fmla="*/ 471055 w 6234546"/>
              <a:gd name="connsiteY8" fmla="*/ 1260763 h 5475333"/>
              <a:gd name="connsiteX9" fmla="*/ 623455 w 6234546"/>
              <a:gd name="connsiteY9" fmla="*/ 1233054 h 5475333"/>
              <a:gd name="connsiteX10" fmla="*/ 678873 w 6234546"/>
              <a:gd name="connsiteY10" fmla="*/ 1205345 h 5475333"/>
              <a:gd name="connsiteX11" fmla="*/ 720437 w 6234546"/>
              <a:gd name="connsiteY11" fmla="*/ 1163781 h 5475333"/>
              <a:gd name="connsiteX12" fmla="*/ 789709 w 6234546"/>
              <a:gd name="connsiteY12" fmla="*/ 1149927 h 5475333"/>
              <a:gd name="connsiteX13" fmla="*/ 845127 w 6234546"/>
              <a:gd name="connsiteY13" fmla="*/ 1108363 h 5475333"/>
              <a:gd name="connsiteX14" fmla="*/ 955964 w 6234546"/>
              <a:gd name="connsiteY14" fmla="*/ 1052945 h 5475333"/>
              <a:gd name="connsiteX15" fmla="*/ 997527 w 6234546"/>
              <a:gd name="connsiteY15" fmla="*/ 1025236 h 5475333"/>
              <a:gd name="connsiteX16" fmla="*/ 1039091 w 6234546"/>
              <a:gd name="connsiteY16" fmla="*/ 1011381 h 5475333"/>
              <a:gd name="connsiteX17" fmla="*/ 1149927 w 6234546"/>
              <a:gd name="connsiteY17" fmla="*/ 969818 h 5475333"/>
              <a:gd name="connsiteX18" fmla="*/ 1205346 w 6234546"/>
              <a:gd name="connsiteY18" fmla="*/ 955963 h 5475333"/>
              <a:gd name="connsiteX19" fmla="*/ 1246909 w 6234546"/>
              <a:gd name="connsiteY19" fmla="*/ 942109 h 5475333"/>
              <a:gd name="connsiteX20" fmla="*/ 1565564 w 6234546"/>
              <a:gd name="connsiteY20" fmla="*/ 955963 h 5475333"/>
              <a:gd name="connsiteX21" fmla="*/ 1634837 w 6234546"/>
              <a:gd name="connsiteY21" fmla="*/ 1025236 h 5475333"/>
              <a:gd name="connsiteX22" fmla="*/ 1676400 w 6234546"/>
              <a:gd name="connsiteY22" fmla="*/ 1052945 h 5475333"/>
              <a:gd name="connsiteX23" fmla="*/ 1717964 w 6234546"/>
              <a:gd name="connsiteY23" fmla="*/ 1094509 h 5475333"/>
              <a:gd name="connsiteX24" fmla="*/ 1731818 w 6234546"/>
              <a:gd name="connsiteY24" fmla="*/ 1136072 h 5475333"/>
              <a:gd name="connsiteX25" fmla="*/ 1648691 w 6234546"/>
              <a:gd name="connsiteY25" fmla="*/ 1330036 h 5475333"/>
              <a:gd name="connsiteX26" fmla="*/ 1579418 w 6234546"/>
              <a:gd name="connsiteY26" fmla="*/ 1343890 h 5475333"/>
              <a:gd name="connsiteX27" fmla="*/ 1413164 w 6234546"/>
              <a:gd name="connsiteY27" fmla="*/ 1399309 h 5475333"/>
              <a:gd name="connsiteX28" fmla="*/ 1371600 w 6234546"/>
              <a:gd name="connsiteY28" fmla="*/ 1413163 h 5475333"/>
              <a:gd name="connsiteX29" fmla="*/ 1288473 w 6234546"/>
              <a:gd name="connsiteY29" fmla="*/ 1427018 h 5475333"/>
              <a:gd name="connsiteX30" fmla="*/ 1191491 w 6234546"/>
              <a:gd name="connsiteY30" fmla="*/ 1468581 h 5475333"/>
              <a:gd name="connsiteX31" fmla="*/ 1039091 w 6234546"/>
              <a:gd name="connsiteY31" fmla="*/ 1565563 h 5475333"/>
              <a:gd name="connsiteX32" fmla="*/ 983673 w 6234546"/>
              <a:gd name="connsiteY32" fmla="*/ 1579418 h 5475333"/>
              <a:gd name="connsiteX33" fmla="*/ 928255 w 6234546"/>
              <a:gd name="connsiteY33" fmla="*/ 1607127 h 5475333"/>
              <a:gd name="connsiteX34" fmla="*/ 886691 w 6234546"/>
              <a:gd name="connsiteY34" fmla="*/ 1620981 h 5475333"/>
              <a:gd name="connsiteX35" fmla="*/ 817418 w 6234546"/>
              <a:gd name="connsiteY35" fmla="*/ 1676400 h 5475333"/>
              <a:gd name="connsiteX36" fmla="*/ 775855 w 6234546"/>
              <a:gd name="connsiteY36" fmla="*/ 1717963 h 5475333"/>
              <a:gd name="connsiteX37" fmla="*/ 665018 w 6234546"/>
              <a:gd name="connsiteY37" fmla="*/ 1801090 h 5475333"/>
              <a:gd name="connsiteX38" fmla="*/ 581891 w 6234546"/>
              <a:gd name="connsiteY38" fmla="*/ 1856509 h 5475333"/>
              <a:gd name="connsiteX39" fmla="*/ 568037 w 6234546"/>
              <a:gd name="connsiteY39" fmla="*/ 1898072 h 5475333"/>
              <a:gd name="connsiteX40" fmla="*/ 540327 w 6234546"/>
              <a:gd name="connsiteY40" fmla="*/ 1939636 h 5475333"/>
              <a:gd name="connsiteX41" fmla="*/ 595746 w 6234546"/>
              <a:gd name="connsiteY41" fmla="*/ 2258290 h 5475333"/>
              <a:gd name="connsiteX42" fmla="*/ 637309 w 6234546"/>
              <a:gd name="connsiteY42" fmla="*/ 2355272 h 5475333"/>
              <a:gd name="connsiteX43" fmla="*/ 762000 w 6234546"/>
              <a:gd name="connsiteY43" fmla="*/ 2452254 h 5475333"/>
              <a:gd name="connsiteX44" fmla="*/ 858982 w 6234546"/>
              <a:gd name="connsiteY44" fmla="*/ 2507672 h 5475333"/>
              <a:gd name="connsiteX45" fmla="*/ 886691 w 6234546"/>
              <a:gd name="connsiteY45" fmla="*/ 2563090 h 5475333"/>
              <a:gd name="connsiteX46" fmla="*/ 928255 w 6234546"/>
              <a:gd name="connsiteY46" fmla="*/ 2576945 h 5475333"/>
              <a:gd name="connsiteX47" fmla="*/ 983673 w 6234546"/>
              <a:gd name="connsiteY47" fmla="*/ 2604654 h 5475333"/>
              <a:gd name="connsiteX48" fmla="*/ 1399309 w 6234546"/>
              <a:gd name="connsiteY48" fmla="*/ 2673927 h 5475333"/>
              <a:gd name="connsiteX49" fmla="*/ 1524000 w 6234546"/>
              <a:gd name="connsiteY49" fmla="*/ 2715490 h 5475333"/>
              <a:gd name="connsiteX50" fmla="*/ 1648691 w 6234546"/>
              <a:gd name="connsiteY50" fmla="*/ 2701636 h 5475333"/>
              <a:gd name="connsiteX51" fmla="*/ 1731818 w 6234546"/>
              <a:gd name="connsiteY51" fmla="*/ 2660072 h 5475333"/>
              <a:gd name="connsiteX52" fmla="*/ 1787237 w 6234546"/>
              <a:gd name="connsiteY52" fmla="*/ 2646218 h 5475333"/>
              <a:gd name="connsiteX53" fmla="*/ 1870364 w 6234546"/>
              <a:gd name="connsiteY53" fmla="*/ 2576945 h 5475333"/>
              <a:gd name="connsiteX54" fmla="*/ 1911927 w 6234546"/>
              <a:gd name="connsiteY54" fmla="*/ 2549236 h 5475333"/>
              <a:gd name="connsiteX55" fmla="*/ 1939637 w 6234546"/>
              <a:gd name="connsiteY55" fmla="*/ 2521527 h 5475333"/>
              <a:gd name="connsiteX56" fmla="*/ 2022764 w 6234546"/>
              <a:gd name="connsiteY56" fmla="*/ 2452254 h 5475333"/>
              <a:gd name="connsiteX57" fmla="*/ 2175164 w 6234546"/>
              <a:gd name="connsiteY57" fmla="*/ 2244436 h 5475333"/>
              <a:gd name="connsiteX58" fmla="*/ 2286000 w 6234546"/>
              <a:gd name="connsiteY58" fmla="*/ 2175163 h 5475333"/>
              <a:gd name="connsiteX59" fmla="*/ 2355273 w 6234546"/>
              <a:gd name="connsiteY59" fmla="*/ 2105890 h 5475333"/>
              <a:gd name="connsiteX60" fmla="*/ 2438400 w 6234546"/>
              <a:gd name="connsiteY60" fmla="*/ 2036618 h 5475333"/>
              <a:gd name="connsiteX61" fmla="*/ 2563091 w 6234546"/>
              <a:gd name="connsiteY61" fmla="*/ 1884218 h 5475333"/>
              <a:gd name="connsiteX62" fmla="*/ 2590800 w 6234546"/>
              <a:gd name="connsiteY62" fmla="*/ 1842654 h 5475333"/>
              <a:gd name="connsiteX63" fmla="*/ 2660073 w 6234546"/>
              <a:gd name="connsiteY63" fmla="*/ 1787236 h 5475333"/>
              <a:gd name="connsiteX64" fmla="*/ 2812473 w 6234546"/>
              <a:gd name="connsiteY64" fmla="*/ 1634836 h 5475333"/>
              <a:gd name="connsiteX65" fmla="*/ 2895600 w 6234546"/>
              <a:gd name="connsiteY65" fmla="*/ 1537854 h 5475333"/>
              <a:gd name="connsiteX66" fmla="*/ 2937164 w 6234546"/>
              <a:gd name="connsiteY66" fmla="*/ 1454727 h 5475333"/>
              <a:gd name="connsiteX67" fmla="*/ 2964873 w 6234546"/>
              <a:gd name="connsiteY67" fmla="*/ 1413163 h 5475333"/>
              <a:gd name="connsiteX68" fmla="*/ 2992582 w 6234546"/>
              <a:gd name="connsiteY68" fmla="*/ 1343890 h 5475333"/>
              <a:gd name="connsiteX69" fmla="*/ 3117273 w 6234546"/>
              <a:gd name="connsiteY69" fmla="*/ 1205345 h 5475333"/>
              <a:gd name="connsiteX70" fmla="*/ 3214255 w 6234546"/>
              <a:gd name="connsiteY70" fmla="*/ 1066800 h 5475333"/>
              <a:gd name="connsiteX71" fmla="*/ 3283527 w 6234546"/>
              <a:gd name="connsiteY71" fmla="*/ 969818 h 5475333"/>
              <a:gd name="connsiteX72" fmla="*/ 3297382 w 6234546"/>
              <a:gd name="connsiteY72" fmla="*/ 928254 h 5475333"/>
              <a:gd name="connsiteX73" fmla="*/ 3394364 w 6234546"/>
              <a:gd name="connsiteY73" fmla="*/ 845127 h 5475333"/>
              <a:gd name="connsiteX74" fmla="*/ 3463637 w 6234546"/>
              <a:gd name="connsiteY74" fmla="*/ 775854 h 5475333"/>
              <a:gd name="connsiteX75" fmla="*/ 3505200 w 6234546"/>
              <a:gd name="connsiteY75" fmla="*/ 706581 h 5475333"/>
              <a:gd name="connsiteX76" fmla="*/ 3546764 w 6234546"/>
              <a:gd name="connsiteY76" fmla="*/ 692727 h 5475333"/>
              <a:gd name="connsiteX77" fmla="*/ 3616037 w 6234546"/>
              <a:gd name="connsiteY77" fmla="*/ 651163 h 5475333"/>
              <a:gd name="connsiteX78" fmla="*/ 3713018 w 6234546"/>
              <a:gd name="connsiteY78" fmla="*/ 581890 h 5475333"/>
              <a:gd name="connsiteX79" fmla="*/ 3754582 w 6234546"/>
              <a:gd name="connsiteY79" fmla="*/ 554181 h 5475333"/>
              <a:gd name="connsiteX80" fmla="*/ 3768437 w 6234546"/>
              <a:gd name="connsiteY80" fmla="*/ 512618 h 5475333"/>
              <a:gd name="connsiteX81" fmla="*/ 3810000 w 6234546"/>
              <a:gd name="connsiteY81" fmla="*/ 484909 h 5475333"/>
              <a:gd name="connsiteX82" fmla="*/ 3920837 w 6234546"/>
              <a:gd name="connsiteY82" fmla="*/ 415636 h 5475333"/>
              <a:gd name="connsiteX83" fmla="*/ 4045527 w 6234546"/>
              <a:gd name="connsiteY83" fmla="*/ 374072 h 5475333"/>
              <a:gd name="connsiteX84" fmla="*/ 4087091 w 6234546"/>
              <a:gd name="connsiteY84" fmla="*/ 360218 h 5475333"/>
              <a:gd name="connsiteX85" fmla="*/ 4294909 w 6234546"/>
              <a:gd name="connsiteY85" fmla="*/ 290945 h 5475333"/>
              <a:gd name="connsiteX86" fmla="*/ 4378037 w 6234546"/>
              <a:gd name="connsiteY86" fmla="*/ 277090 h 5475333"/>
              <a:gd name="connsiteX87" fmla="*/ 4419600 w 6234546"/>
              <a:gd name="connsiteY87" fmla="*/ 263236 h 5475333"/>
              <a:gd name="connsiteX88" fmla="*/ 4585855 w 6234546"/>
              <a:gd name="connsiteY88" fmla="*/ 235527 h 5475333"/>
              <a:gd name="connsiteX89" fmla="*/ 4682837 w 6234546"/>
              <a:gd name="connsiteY89" fmla="*/ 193963 h 5475333"/>
              <a:gd name="connsiteX90" fmla="*/ 4752109 w 6234546"/>
              <a:gd name="connsiteY90" fmla="*/ 152400 h 5475333"/>
              <a:gd name="connsiteX91" fmla="*/ 4959927 w 6234546"/>
              <a:gd name="connsiteY91" fmla="*/ 124690 h 5475333"/>
              <a:gd name="connsiteX92" fmla="*/ 5015346 w 6234546"/>
              <a:gd name="connsiteY92" fmla="*/ 110836 h 5475333"/>
              <a:gd name="connsiteX93" fmla="*/ 5237018 w 6234546"/>
              <a:gd name="connsiteY93" fmla="*/ 69272 h 5475333"/>
              <a:gd name="connsiteX94" fmla="*/ 5375564 w 6234546"/>
              <a:gd name="connsiteY94" fmla="*/ 27709 h 5475333"/>
              <a:gd name="connsiteX95" fmla="*/ 5652655 w 6234546"/>
              <a:gd name="connsiteY95" fmla="*/ 0 h 5475333"/>
              <a:gd name="connsiteX96" fmla="*/ 5929746 w 6234546"/>
              <a:gd name="connsiteY96" fmla="*/ 27709 h 5475333"/>
              <a:gd name="connsiteX97" fmla="*/ 5957455 w 6234546"/>
              <a:gd name="connsiteY97" fmla="*/ 138545 h 5475333"/>
              <a:gd name="connsiteX98" fmla="*/ 5915891 w 6234546"/>
              <a:gd name="connsiteY98" fmla="*/ 443345 h 5475333"/>
              <a:gd name="connsiteX99" fmla="*/ 5888182 w 6234546"/>
              <a:gd name="connsiteY99" fmla="*/ 498763 h 5475333"/>
              <a:gd name="connsiteX100" fmla="*/ 5777346 w 6234546"/>
              <a:gd name="connsiteY100" fmla="*/ 623454 h 5475333"/>
              <a:gd name="connsiteX101" fmla="*/ 5749637 w 6234546"/>
              <a:gd name="connsiteY101" fmla="*/ 665018 h 5475333"/>
              <a:gd name="connsiteX102" fmla="*/ 5735782 w 6234546"/>
              <a:gd name="connsiteY102" fmla="*/ 734290 h 5475333"/>
              <a:gd name="connsiteX103" fmla="*/ 5666509 w 6234546"/>
              <a:gd name="connsiteY103" fmla="*/ 845127 h 5475333"/>
              <a:gd name="connsiteX104" fmla="*/ 5555673 w 6234546"/>
              <a:gd name="connsiteY104" fmla="*/ 969818 h 5475333"/>
              <a:gd name="connsiteX105" fmla="*/ 5514109 w 6234546"/>
              <a:gd name="connsiteY105" fmla="*/ 997527 h 5475333"/>
              <a:gd name="connsiteX106" fmla="*/ 5417127 w 6234546"/>
              <a:gd name="connsiteY106" fmla="*/ 1108363 h 5475333"/>
              <a:gd name="connsiteX107" fmla="*/ 5375564 w 6234546"/>
              <a:gd name="connsiteY107" fmla="*/ 1136072 h 5475333"/>
              <a:gd name="connsiteX108" fmla="*/ 5347855 w 6234546"/>
              <a:gd name="connsiteY108" fmla="*/ 1177636 h 5475333"/>
              <a:gd name="connsiteX109" fmla="*/ 5306291 w 6234546"/>
              <a:gd name="connsiteY109" fmla="*/ 1205345 h 5475333"/>
              <a:gd name="connsiteX110" fmla="*/ 5153891 w 6234546"/>
              <a:gd name="connsiteY110" fmla="*/ 1260763 h 5475333"/>
              <a:gd name="connsiteX111" fmla="*/ 5098473 w 6234546"/>
              <a:gd name="connsiteY111" fmla="*/ 1288472 h 5475333"/>
              <a:gd name="connsiteX112" fmla="*/ 5001491 w 6234546"/>
              <a:gd name="connsiteY112" fmla="*/ 1371600 h 5475333"/>
              <a:gd name="connsiteX113" fmla="*/ 4932218 w 6234546"/>
              <a:gd name="connsiteY113" fmla="*/ 1413163 h 5475333"/>
              <a:gd name="connsiteX114" fmla="*/ 4821382 w 6234546"/>
              <a:gd name="connsiteY114" fmla="*/ 1454727 h 5475333"/>
              <a:gd name="connsiteX115" fmla="*/ 4682837 w 6234546"/>
              <a:gd name="connsiteY115" fmla="*/ 1524000 h 5475333"/>
              <a:gd name="connsiteX116" fmla="*/ 4613564 w 6234546"/>
              <a:gd name="connsiteY116" fmla="*/ 1579418 h 5475333"/>
              <a:gd name="connsiteX117" fmla="*/ 4572000 w 6234546"/>
              <a:gd name="connsiteY117" fmla="*/ 1607127 h 5475333"/>
              <a:gd name="connsiteX118" fmla="*/ 4516582 w 6234546"/>
              <a:gd name="connsiteY118" fmla="*/ 1648690 h 5475333"/>
              <a:gd name="connsiteX119" fmla="*/ 4391891 w 6234546"/>
              <a:gd name="connsiteY119" fmla="*/ 1704109 h 5475333"/>
              <a:gd name="connsiteX120" fmla="*/ 4239491 w 6234546"/>
              <a:gd name="connsiteY120" fmla="*/ 1828800 h 5475333"/>
              <a:gd name="connsiteX121" fmla="*/ 4197927 w 6234546"/>
              <a:gd name="connsiteY121" fmla="*/ 1842654 h 5475333"/>
              <a:gd name="connsiteX122" fmla="*/ 4128655 w 6234546"/>
              <a:gd name="connsiteY122" fmla="*/ 1884218 h 5475333"/>
              <a:gd name="connsiteX123" fmla="*/ 3934691 w 6234546"/>
              <a:gd name="connsiteY123" fmla="*/ 1953490 h 5475333"/>
              <a:gd name="connsiteX124" fmla="*/ 3893127 w 6234546"/>
              <a:gd name="connsiteY124" fmla="*/ 1967345 h 5475333"/>
              <a:gd name="connsiteX125" fmla="*/ 3671455 w 6234546"/>
              <a:gd name="connsiteY125" fmla="*/ 2078181 h 5475333"/>
              <a:gd name="connsiteX126" fmla="*/ 3588327 w 6234546"/>
              <a:gd name="connsiteY126" fmla="*/ 2119745 h 5475333"/>
              <a:gd name="connsiteX127" fmla="*/ 3519055 w 6234546"/>
              <a:gd name="connsiteY127" fmla="*/ 2147454 h 5475333"/>
              <a:gd name="connsiteX128" fmla="*/ 3352800 w 6234546"/>
              <a:gd name="connsiteY128" fmla="*/ 2244436 h 5475333"/>
              <a:gd name="connsiteX129" fmla="*/ 3214255 w 6234546"/>
              <a:gd name="connsiteY129" fmla="*/ 2327563 h 5475333"/>
              <a:gd name="connsiteX130" fmla="*/ 3075709 w 6234546"/>
              <a:gd name="connsiteY130" fmla="*/ 2396836 h 5475333"/>
              <a:gd name="connsiteX131" fmla="*/ 2992582 w 6234546"/>
              <a:gd name="connsiteY131" fmla="*/ 2452254 h 5475333"/>
              <a:gd name="connsiteX132" fmla="*/ 2937164 w 6234546"/>
              <a:gd name="connsiteY132" fmla="*/ 2466109 h 5475333"/>
              <a:gd name="connsiteX133" fmla="*/ 2895600 w 6234546"/>
              <a:gd name="connsiteY133" fmla="*/ 2507672 h 5475333"/>
              <a:gd name="connsiteX134" fmla="*/ 2826327 w 6234546"/>
              <a:gd name="connsiteY134" fmla="*/ 2535381 h 5475333"/>
              <a:gd name="connsiteX135" fmla="*/ 2757055 w 6234546"/>
              <a:gd name="connsiteY135" fmla="*/ 2576945 h 5475333"/>
              <a:gd name="connsiteX136" fmla="*/ 2576946 w 6234546"/>
              <a:gd name="connsiteY136" fmla="*/ 2660072 h 5475333"/>
              <a:gd name="connsiteX137" fmla="*/ 2424546 w 6234546"/>
              <a:gd name="connsiteY137" fmla="*/ 2784763 h 5475333"/>
              <a:gd name="connsiteX138" fmla="*/ 2355273 w 6234546"/>
              <a:gd name="connsiteY138" fmla="*/ 2812472 h 5475333"/>
              <a:gd name="connsiteX139" fmla="*/ 2175164 w 6234546"/>
              <a:gd name="connsiteY139" fmla="*/ 2923309 h 5475333"/>
              <a:gd name="connsiteX140" fmla="*/ 2105891 w 6234546"/>
              <a:gd name="connsiteY140" fmla="*/ 2964872 h 5475333"/>
              <a:gd name="connsiteX141" fmla="*/ 2022764 w 6234546"/>
              <a:gd name="connsiteY141" fmla="*/ 3034145 h 5475333"/>
              <a:gd name="connsiteX142" fmla="*/ 1967346 w 6234546"/>
              <a:gd name="connsiteY142" fmla="*/ 3103418 h 5475333"/>
              <a:gd name="connsiteX143" fmla="*/ 1870364 w 6234546"/>
              <a:gd name="connsiteY143" fmla="*/ 3158836 h 5475333"/>
              <a:gd name="connsiteX144" fmla="*/ 1842655 w 6234546"/>
              <a:gd name="connsiteY144" fmla="*/ 3200400 h 5475333"/>
              <a:gd name="connsiteX145" fmla="*/ 1801091 w 6234546"/>
              <a:gd name="connsiteY145" fmla="*/ 3241963 h 5475333"/>
              <a:gd name="connsiteX146" fmla="*/ 1717964 w 6234546"/>
              <a:gd name="connsiteY146" fmla="*/ 3338945 h 5475333"/>
              <a:gd name="connsiteX147" fmla="*/ 1704109 w 6234546"/>
              <a:gd name="connsiteY147" fmla="*/ 3380509 h 5475333"/>
              <a:gd name="connsiteX148" fmla="*/ 1717964 w 6234546"/>
              <a:gd name="connsiteY148" fmla="*/ 3574472 h 5475333"/>
              <a:gd name="connsiteX149" fmla="*/ 1773382 w 6234546"/>
              <a:gd name="connsiteY149" fmla="*/ 3602181 h 5475333"/>
              <a:gd name="connsiteX150" fmla="*/ 1814946 w 6234546"/>
              <a:gd name="connsiteY150" fmla="*/ 3643745 h 5475333"/>
              <a:gd name="connsiteX151" fmla="*/ 2008909 w 6234546"/>
              <a:gd name="connsiteY151" fmla="*/ 3699163 h 5475333"/>
              <a:gd name="connsiteX152" fmla="*/ 2064327 w 6234546"/>
              <a:gd name="connsiteY152" fmla="*/ 3713018 h 5475333"/>
              <a:gd name="connsiteX153" fmla="*/ 2258291 w 6234546"/>
              <a:gd name="connsiteY153" fmla="*/ 3740727 h 5475333"/>
              <a:gd name="connsiteX154" fmla="*/ 2355273 w 6234546"/>
              <a:gd name="connsiteY154" fmla="*/ 3754581 h 5475333"/>
              <a:gd name="connsiteX155" fmla="*/ 3477491 w 6234546"/>
              <a:gd name="connsiteY155" fmla="*/ 3726872 h 5475333"/>
              <a:gd name="connsiteX156" fmla="*/ 3574473 w 6234546"/>
              <a:gd name="connsiteY156" fmla="*/ 3643745 h 5475333"/>
              <a:gd name="connsiteX157" fmla="*/ 3643746 w 6234546"/>
              <a:gd name="connsiteY157" fmla="*/ 3588327 h 5475333"/>
              <a:gd name="connsiteX158" fmla="*/ 3699164 w 6234546"/>
              <a:gd name="connsiteY158" fmla="*/ 3560618 h 5475333"/>
              <a:gd name="connsiteX159" fmla="*/ 3754582 w 6234546"/>
              <a:gd name="connsiteY159" fmla="*/ 3505200 h 5475333"/>
              <a:gd name="connsiteX160" fmla="*/ 3837709 w 6234546"/>
              <a:gd name="connsiteY160" fmla="*/ 3477490 h 5475333"/>
              <a:gd name="connsiteX161" fmla="*/ 3934691 w 6234546"/>
              <a:gd name="connsiteY161" fmla="*/ 3422072 h 5475333"/>
              <a:gd name="connsiteX162" fmla="*/ 4087091 w 6234546"/>
              <a:gd name="connsiteY162" fmla="*/ 3380509 h 5475333"/>
              <a:gd name="connsiteX163" fmla="*/ 4100946 w 6234546"/>
              <a:gd name="connsiteY163" fmla="*/ 3338945 h 5475333"/>
              <a:gd name="connsiteX164" fmla="*/ 4156364 w 6234546"/>
              <a:gd name="connsiteY164" fmla="*/ 3325090 h 5475333"/>
              <a:gd name="connsiteX165" fmla="*/ 4253346 w 6234546"/>
              <a:gd name="connsiteY165" fmla="*/ 3297381 h 5475333"/>
              <a:gd name="connsiteX166" fmla="*/ 4322618 w 6234546"/>
              <a:gd name="connsiteY166" fmla="*/ 3269672 h 5475333"/>
              <a:gd name="connsiteX167" fmla="*/ 4364182 w 6234546"/>
              <a:gd name="connsiteY167" fmla="*/ 3255818 h 5475333"/>
              <a:gd name="connsiteX168" fmla="*/ 4475018 w 6234546"/>
              <a:gd name="connsiteY168" fmla="*/ 3200400 h 5475333"/>
              <a:gd name="connsiteX169" fmla="*/ 4530437 w 6234546"/>
              <a:gd name="connsiteY169" fmla="*/ 3158836 h 5475333"/>
              <a:gd name="connsiteX170" fmla="*/ 4655127 w 6234546"/>
              <a:gd name="connsiteY170" fmla="*/ 3117272 h 5475333"/>
              <a:gd name="connsiteX171" fmla="*/ 4765964 w 6234546"/>
              <a:gd name="connsiteY171" fmla="*/ 3103418 h 5475333"/>
              <a:gd name="connsiteX172" fmla="*/ 4835237 w 6234546"/>
              <a:gd name="connsiteY172" fmla="*/ 3020290 h 5475333"/>
              <a:gd name="connsiteX173" fmla="*/ 4849091 w 6234546"/>
              <a:gd name="connsiteY173" fmla="*/ 2964872 h 5475333"/>
              <a:gd name="connsiteX174" fmla="*/ 4932218 w 6234546"/>
              <a:gd name="connsiteY174" fmla="*/ 2909454 h 5475333"/>
              <a:gd name="connsiteX175" fmla="*/ 4987637 w 6234546"/>
              <a:gd name="connsiteY175" fmla="*/ 2867890 h 5475333"/>
              <a:gd name="connsiteX176" fmla="*/ 5153891 w 6234546"/>
              <a:gd name="connsiteY176" fmla="*/ 2757054 h 5475333"/>
              <a:gd name="connsiteX177" fmla="*/ 5264727 w 6234546"/>
              <a:gd name="connsiteY177" fmla="*/ 2646218 h 5475333"/>
              <a:gd name="connsiteX178" fmla="*/ 5458691 w 6234546"/>
              <a:gd name="connsiteY178" fmla="*/ 2493818 h 5475333"/>
              <a:gd name="connsiteX179" fmla="*/ 5541818 w 6234546"/>
              <a:gd name="connsiteY179" fmla="*/ 2424545 h 5475333"/>
              <a:gd name="connsiteX180" fmla="*/ 5569527 w 6234546"/>
              <a:gd name="connsiteY180" fmla="*/ 2382981 h 5475333"/>
              <a:gd name="connsiteX181" fmla="*/ 5611091 w 6234546"/>
              <a:gd name="connsiteY181" fmla="*/ 2313709 h 5475333"/>
              <a:gd name="connsiteX182" fmla="*/ 5721927 w 6234546"/>
              <a:gd name="connsiteY182" fmla="*/ 2216727 h 5475333"/>
              <a:gd name="connsiteX183" fmla="*/ 5805055 w 6234546"/>
              <a:gd name="connsiteY183" fmla="*/ 2189018 h 5475333"/>
              <a:gd name="connsiteX184" fmla="*/ 5846618 w 6234546"/>
              <a:gd name="connsiteY184" fmla="*/ 2202872 h 5475333"/>
              <a:gd name="connsiteX185" fmla="*/ 5888182 w 6234546"/>
              <a:gd name="connsiteY185" fmla="*/ 2230581 h 5475333"/>
              <a:gd name="connsiteX186" fmla="*/ 6012873 w 6234546"/>
              <a:gd name="connsiteY186" fmla="*/ 2272145 h 5475333"/>
              <a:gd name="connsiteX187" fmla="*/ 6082146 w 6234546"/>
              <a:gd name="connsiteY187" fmla="*/ 2396836 h 5475333"/>
              <a:gd name="connsiteX188" fmla="*/ 6123709 w 6234546"/>
              <a:gd name="connsiteY188" fmla="*/ 2438400 h 5475333"/>
              <a:gd name="connsiteX189" fmla="*/ 6179127 w 6234546"/>
              <a:gd name="connsiteY189" fmla="*/ 2563090 h 5475333"/>
              <a:gd name="connsiteX190" fmla="*/ 6206837 w 6234546"/>
              <a:gd name="connsiteY190" fmla="*/ 2646218 h 5475333"/>
              <a:gd name="connsiteX191" fmla="*/ 6234546 w 6234546"/>
              <a:gd name="connsiteY191" fmla="*/ 2701636 h 5475333"/>
              <a:gd name="connsiteX192" fmla="*/ 6220691 w 6234546"/>
              <a:gd name="connsiteY192" fmla="*/ 2854036 h 5475333"/>
              <a:gd name="connsiteX193" fmla="*/ 6206837 w 6234546"/>
              <a:gd name="connsiteY193" fmla="*/ 2909454 h 5475333"/>
              <a:gd name="connsiteX194" fmla="*/ 6192982 w 6234546"/>
              <a:gd name="connsiteY194" fmla="*/ 3034145 h 5475333"/>
              <a:gd name="connsiteX195" fmla="*/ 6040582 w 6234546"/>
              <a:gd name="connsiteY195" fmla="*/ 3117272 h 5475333"/>
              <a:gd name="connsiteX196" fmla="*/ 5999018 w 6234546"/>
              <a:gd name="connsiteY196" fmla="*/ 3144981 h 5475333"/>
              <a:gd name="connsiteX197" fmla="*/ 5860473 w 6234546"/>
              <a:gd name="connsiteY197" fmla="*/ 3214254 h 5475333"/>
              <a:gd name="connsiteX198" fmla="*/ 5749637 w 6234546"/>
              <a:gd name="connsiteY198" fmla="*/ 3283527 h 5475333"/>
              <a:gd name="connsiteX199" fmla="*/ 5680364 w 6234546"/>
              <a:gd name="connsiteY199" fmla="*/ 3352800 h 5475333"/>
              <a:gd name="connsiteX200" fmla="*/ 5666509 w 6234546"/>
              <a:gd name="connsiteY200" fmla="*/ 3394363 h 5475333"/>
              <a:gd name="connsiteX201" fmla="*/ 5611091 w 6234546"/>
              <a:gd name="connsiteY201" fmla="*/ 3435927 h 5475333"/>
              <a:gd name="connsiteX202" fmla="*/ 5527964 w 6234546"/>
              <a:gd name="connsiteY202" fmla="*/ 3491345 h 5475333"/>
              <a:gd name="connsiteX203" fmla="*/ 5403273 w 6234546"/>
              <a:gd name="connsiteY203" fmla="*/ 3629890 h 5475333"/>
              <a:gd name="connsiteX204" fmla="*/ 5334000 w 6234546"/>
              <a:gd name="connsiteY204" fmla="*/ 3726872 h 5475333"/>
              <a:gd name="connsiteX205" fmla="*/ 5195455 w 6234546"/>
              <a:gd name="connsiteY205" fmla="*/ 3851563 h 5475333"/>
              <a:gd name="connsiteX206" fmla="*/ 5098473 w 6234546"/>
              <a:gd name="connsiteY206" fmla="*/ 3948545 h 5475333"/>
              <a:gd name="connsiteX207" fmla="*/ 5043055 w 6234546"/>
              <a:gd name="connsiteY207" fmla="*/ 4003963 h 5475333"/>
              <a:gd name="connsiteX208" fmla="*/ 4876800 w 6234546"/>
              <a:gd name="connsiteY208" fmla="*/ 4156363 h 5475333"/>
              <a:gd name="connsiteX209" fmla="*/ 4849091 w 6234546"/>
              <a:gd name="connsiteY209" fmla="*/ 4211781 h 5475333"/>
              <a:gd name="connsiteX210" fmla="*/ 4821382 w 6234546"/>
              <a:gd name="connsiteY210" fmla="*/ 4253345 h 5475333"/>
              <a:gd name="connsiteX211" fmla="*/ 4779818 w 6234546"/>
              <a:gd name="connsiteY211" fmla="*/ 4364181 h 5475333"/>
              <a:gd name="connsiteX212" fmla="*/ 4752109 w 6234546"/>
              <a:gd name="connsiteY212" fmla="*/ 4433454 h 5475333"/>
              <a:gd name="connsiteX213" fmla="*/ 4738255 w 6234546"/>
              <a:gd name="connsiteY213" fmla="*/ 4488872 h 5475333"/>
              <a:gd name="connsiteX214" fmla="*/ 4724400 w 6234546"/>
              <a:gd name="connsiteY214" fmla="*/ 4530436 h 5475333"/>
              <a:gd name="connsiteX215" fmla="*/ 4710546 w 6234546"/>
              <a:gd name="connsiteY215" fmla="*/ 4585854 h 5475333"/>
              <a:gd name="connsiteX216" fmla="*/ 4655127 w 6234546"/>
              <a:gd name="connsiteY216" fmla="*/ 4738254 h 5475333"/>
              <a:gd name="connsiteX217" fmla="*/ 4613564 w 6234546"/>
              <a:gd name="connsiteY217" fmla="*/ 4904509 h 5475333"/>
              <a:gd name="connsiteX218" fmla="*/ 4641273 w 6234546"/>
              <a:gd name="connsiteY218" fmla="*/ 5264727 h 5475333"/>
              <a:gd name="connsiteX219" fmla="*/ 4682837 w 6234546"/>
              <a:gd name="connsiteY219" fmla="*/ 5292436 h 5475333"/>
              <a:gd name="connsiteX220" fmla="*/ 4779818 w 6234546"/>
              <a:gd name="connsiteY220" fmla="*/ 5361709 h 5475333"/>
              <a:gd name="connsiteX221" fmla="*/ 4849091 w 6234546"/>
              <a:gd name="connsiteY221" fmla="*/ 5389418 h 5475333"/>
              <a:gd name="connsiteX222" fmla="*/ 4932218 w 6234546"/>
              <a:gd name="connsiteY222" fmla="*/ 5417127 h 5475333"/>
              <a:gd name="connsiteX223" fmla="*/ 4973782 w 6234546"/>
              <a:gd name="connsiteY223" fmla="*/ 5430981 h 5475333"/>
              <a:gd name="connsiteX224" fmla="*/ 5015346 w 6234546"/>
              <a:gd name="connsiteY224" fmla="*/ 5458690 h 5475333"/>
              <a:gd name="connsiteX225" fmla="*/ 5306291 w 6234546"/>
              <a:gd name="connsiteY225" fmla="*/ 5458690 h 5475333"/>
              <a:gd name="connsiteX226" fmla="*/ 5389418 w 6234546"/>
              <a:gd name="connsiteY226" fmla="*/ 5430981 h 5475333"/>
              <a:gd name="connsiteX227" fmla="*/ 5486400 w 6234546"/>
              <a:gd name="connsiteY227" fmla="*/ 5389418 h 5475333"/>
              <a:gd name="connsiteX228" fmla="*/ 5652655 w 6234546"/>
              <a:gd name="connsiteY228" fmla="*/ 5361709 h 5475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</a:cxnLst>
            <a:rect l="l" t="t" r="r" b="b"/>
            <a:pathLst>
              <a:path w="6234546" h="5475333">
                <a:moveTo>
                  <a:pt x="0" y="886690"/>
                </a:moveTo>
                <a:cubicBezTo>
                  <a:pt x="23091" y="895927"/>
                  <a:pt x="49036" y="899945"/>
                  <a:pt x="69273" y="914400"/>
                </a:cubicBezTo>
                <a:cubicBezTo>
                  <a:pt x="82822" y="924078"/>
                  <a:pt x="86322" y="943171"/>
                  <a:pt x="96982" y="955963"/>
                </a:cubicBezTo>
                <a:cubicBezTo>
                  <a:pt x="109525" y="971015"/>
                  <a:pt x="124691" y="983672"/>
                  <a:pt x="138546" y="997527"/>
                </a:cubicBezTo>
                <a:cubicBezTo>
                  <a:pt x="150415" y="1033136"/>
                  <a:pt x="159297" y="1056240"/>
                  <a:pt x="166255" y="1094509"/>
                </a:cubicBezTo>
                <a:cubicBezTo>
                  <a:pt x="171697" y="1124438"/>
                  <a:pt x="172673" y="1217622"/>
                  <a:pt x="207818" y="1246909"/>
                </a:cubicBezTo>
                <a:cubicBezTo>
                  <a:pt x="222446" y="1259099"/>
                  <a:pt x="244928" y="1255532"/>
                  <a:pt x="263237" y="1260763"/>
                </a:cubicBezTo>
                <a:cubicBezTo>
                  <a:pt x="362651" y="1289167"/>
                  <a:pt x="233218" y="1260302"/>
                  <a:pt x="374073" y="1288472"/>
                </a:cubicBezTo>
                <a:cubicBezTo>
                  <a:pt x="406400" y="1279236"/>
                  <a:pt x="438087" y="1267357"/>
                  <a:pt x="471055" y="1260763"/>
                </a:cubicBezTo>
                <a:cubicBezTo>
                  <a:pt x="555837" y="1243807"/>
                  <a:pt x="562472" y="1259190"/>
                  <a:pt x="623455" y="1233054"/>
                </a:cubicBezTo>
                <a:cubicBezTo>
                  <a:pt x="642438" y="1224918"/>
                  <a:pt x="662067" y="1217349"/>
                  <a:pt x="678873" y="1205345"/>
                </a:cubicBezTo>
                <a:cubicBezTo>
                  <a:pt x="694817" y="1193957"/>
                  <a:pt x="702912" y="1172543"/>
                  <a:pt x="720437" y="1163781"/>
                </a:cubicBezTo>
                <a:cubicBezTo>
                  <a:pt x="741499" y="1153250"/>
                  <a:pt x="766618" y="1154545"/>
                  <a:pt x="789709" y="1149927"/>
                </a:cubicBezTo>
                <a:cubicBezTo>
                  <a:pt x="808182" y="1136072"/>
                  <a:pt x="825182" y="1119998"/>
                  <a:pt x="845127" y="1108363"/>
                </a:cubicBezTo>
                <a:cubicBezTo>
                  <a:pt x="880807" y="1087550"/>
                  <a:pt x="921595" y="1075858"/>
                  <a:pt x="955964" y="1052945"/>
                </a:cubicBezTo>
                <a:cubicBezTo>
                  <a:pt x="969818" y="1043709"/>
                  <a:pt x="982634" y="1032683"/>
                  <a:pt x="997527" y="1025236"/>
                </a:cubicBezTo>
                <a:cubicBezTo>
                  <a:pt x="1010589" y="1018705"/>
                  <a:pt x="1025366" y="1016372"/>
                  <a:pt x="1039091" y="1011381"/>
                </a:cubicBezTo>
                <a:cubicBezTo>
                  <a:pt x="1076173" y="997897"/>
                  <a:pt x="1112494" y="982296"/>
                  <a:pt x="1149927" y="969818"/>
                </a:cubicBezTo>
                <a:cubicBezTo>
                  <a:pt x="1167991" y="963797"/>
                  <a:pt x="1187037" y="961194"/>
                  <a:pt x="1205346" y="955963"/>
                </a:cubicBezTo>
                <a:cubicBezTo>
                  <a:pt x="1219388" y="951951"/>
                  <a:pt x="1233055" y="946727"/>
                  <a:pt x="1246909" y="942109"/>
                </a:cubicBezTo>
                <a:cubicBezTo>
                  <a:pt x="1353127" y="946727"/>
                  <a:pt x="1459946" y="943776"/>
                  <a:pt x="1565564" y="955963"/>
                </a:cubicBezTo>
                <a:cubicBezTo>
                  <a:pt x="1607326" y="960782"/>
                  <a:pt x="1611547" y="1001946"/>
                  <a:pt x="1634837" y="1025236"/>
                </a:cubicBezTo>
                <a:cubicBezTo>
                  <a:pt x="1646611" y="1037010"/>
                  <a:pt x="1663608" y="1042285"/>
                  <a:pt x="1676400" y="1052945"/>
                </a:cubicBezTo>
                <a:cubicBezTo>
                  <a:pt x="1691452" y="1065488"/>
                  <a:pt x="1704109" y="1080654"/>
                  <a:pt x="1717964" y="1094509"/>
                </a:cubicBezTo>
                <a:cubicBezTo>
                  <a:pt x="1722582" y="1108363"/>
                  <a:pt x="1732789" y="1121501"/>
                  <a:pt x="1731818" y="1136072"/>
                </a:cubicBezTo>
                <a:cubicBezTo>
                  <a:pt x="1723067" y="1267338"/>
                  <a:pt x="1746143" y="1297552"/>
                  <a:pt x="1648691" y="1330036"/>
                </a:cubicBezTo>
                <a:cubicBezTo>
                  <a:pt x="1626351" y="1337483"/>
                  <a:pt x="1602009" y="1337245"/>
                  <a:pt x="1579418" y="1343890"/>
                </a:cubicBezTo>
                <a:cubicBezTo>
                  <a:pt x="1523376" y="1360373"/>
                  <a:pt x="1468582" y="1380836"/>
                  <a:pt x="1413164" y="1399309"/>
                </a:cubicBezTo>
                <a:cubicBezTo>
                  <a:pt x="1399309" y="1403927"/>
                  <a:pt x="1386005" y="1410762"/>
                  <a:pt x="1371600" y="1413163"/>
                </a:cubicBezTo>
                <a:lnTo>
                  <a:pt x="1288473" y="1427018"/>
                </a:lnTo>
                <a:cubicBezTo>
                  <a:pt x="1137172" y="1527884"/>
                  <a:pt x="1370434" y="1379109"/>
                  <a:pt x="1191491" y="1468581"/>
                </a:cubicBezTo>
                <a:cubicBezTo>
                  <a:pt x="1108081" y="1510286"/>
                  <a:pt x="1119032" y="1530034"/>
                  <a:pt x="1039091" y="1565563"/>
                </a:cubicBezTo>
                <a:cubicBezTo>
                  <a:pt x="1021691" y="1573296"/>
                  <a:pt x="1001502" y="1572732"/>
                  <a:pt x="983673" y="1579418"/>
                </a:cubicBezTo>
                <a:cubicBezTo>
                  <a:pt x="964335" y="1586670"/>
                  <a:pt x="947238" y="1598991"/>
                  <a:pt x="928255" y="1607127"/>
                </a:cubicBezTo>
                <a:cubicBezTo>
                  <a:pt x="914832" y="1612880"/>
                  <a:pt x="900546" y="1616363"/>
                  <a:pt x="886691" y="1620981"/>
                </a:cubicBezTo>
                <a:cubicBezTo>
                  <a:pt x="863600" y="1639454"/>
                  <a:pt x="839672" y="1656927"/>
                  <a:pt x="817418" y="1676400"/>
                </a:cubicBezTo>
                <a:cubicBezTo>
                  <a:pt x="802673" y="1689302"/>
                  <a:pt x="791019" y="1705556"/>
                  <a:pt x="775855" y="1717963"/>
                </a:cubicBezTo>
                <a:cubicBezTo>
                  <a:pt x="740112" y="1747207"/>
                  <a:pt x="697673" y="1768434"/>
                  <a:pt x="665018" y="1801090"/>
                </a:cubicBezTo>
                <a:cubicBezTo>
                  <a:pt x="613128" y="1852981"/>
                  <a:pt x="642043" y="1836458"/>
                  <a:pt x="581891" y="1856509"/>
                </a:cubicBezTo>
                <a:cubicBezTo>
                  <a:pt x="577273" y="1870363"/>
                  <a:pt x="574568" y="1885010"/>
                  <a:pt x="568037" y="1898072"/>
                </a:cubicBezTo>
                <a:cubicBezTo>
                  <a:pt x="560590" y="1912965"/>
                  <a:pt x="541119" y="1923003"/>
                  <a:pt x="540327" y="1939636"/>
                </a:cubicBezTo>
                <a:cubicBezTo>
                  <a:pt x="525867" y="2243277"/>
                  <a:pt x="520988" y="2108774"/>
                  <a:pt x="595746" y="2258290"/>
                </a:cubicBezTo>
                <a:cubicBezTo>
                  <a:pt x="612307" y="2291412"/>
                  <a:pt x="608477" y="2326440"/>
                  <a:pt x="637309" y="2355272"/>
                </a:cubicBezTo>
                <a:cubicBezTo>
                  <a:pt x="674542" y="2392505"/>
                  <a:pt x="714904" y="2428706"/>
                  <a:pt x="762000" y="2452254"/>
                </a:cubicBezTo>
                <a:cubicBezTo>
                  <a:pt x="832311" y="2487410"/>
                  <a:pt x="800234" y="2468507"/>
                  <a:pt x="858982" y="2507672"/>
                </a:cubicBezTo>
                <a:cubicBezTo>
                  <a:pt x="868218" y="2526145"/>
                  <a:pt x="872087" y="2548486"/>
                  <a:pt x="886691" y="2563090"/>
                </a:cubicBezTo>
                <a:cubicBezTo>
                  <a:pt x="897018" y="2573417"/>
                  <a:pt x="914832" y="2571192"/>
                  <a:pt x="928255" y="2576945"/>
                </a:cubicBezTo>
                <a:cubicBezTo>
                  <a:pt x="947238" y="2585081"/>
                  <a:pt x="963637" y="2599645"/>
                  <a:pt x="983673" y="2604654"/>
                </a:cubicBezTo>
                <a:cubicBezTo>
                  <a:pt x="1076044" y="2627747"/>
                  <a:pt x="1330026" y="2650833"/>
                  <a:pt x="1399309" y="2673927"/>
                </a:cubicBezTo>
                <a:lnTo>
                  <a:pt x="1524000" y="2715490"/>
                </a:lnTo>
                <a:cubicBezTo>
                  <a:pt x="1565564" y="2710872"/>
                  <a:pt x="1608284" y="2712411"/>
                  <a:pt x="1648691" y="2701636"/>
                </a:cubicBezTo>
                <a:cubicBezTo>
                  <a:pt x="1678625" y="2693654"/>
                  <a:pt x="1703054" y="2671577"/>
                  <a:pt x="1731818" y="2660072"/>
                </a:cubicBezTo>
                <a:cubicBezTo>
                  <a:pt x="1749498" y="2653000"/>
                  <a:pt x="1768764" y="2650836"/>
                  <a:pt x="1787237" y="2646218"/>
                </a:cubicBezTo>
                <a:cubicBezTo>
                  <a:pt x="1906125" y="2586774"/>
                  <a:pt x="1792035" y="2655276"/>
                  <a:pt x="1870364" y="2576945"/>
                </a:cubicBezTo>
                <a:cubicBezTo>
                  <a:pt x="1882138" y="2565171"/>
                  <a:pt x="1898925" y="2559638"/>
                  <a:pt x="1911927" y="2549236"/>
                </a:cubicBezTo>
                <a:cubicBezTo>
                  <a:pt x="1922127" y="2541076"/>
                  <a:pt x="1929437" y="2529687"/>
                  <a:pt x="1939637" y="2521527"/>
                </a:cubicBezTo>
                <a:cubicBezTo>
                  <a:pt x="1986723" y="2483859"/>
                  <a:pt x="1982111" y="2504522"/>
                  <a:pt x="2022764" y="2452254"/>
                </a:cubicBezTo>
                <a:cubicBezTo>
                  <a:pt x="2060569" y="2403647"/>
                  <a:pt x="2131767" y="2271559"/>
                  <a:pt x="2175164" y="2244436"/>
                </a:cubicBezTo>
                <a:cubicBezTo>
                  <a:pt x="2212109" y="2221345"/>
                  <a:pt x="2251467" y="2201727"/>
                  <a:pt x="2286000" y="2175163"/>
                </a:cubicBezTo>
                <a:cubicBezTo>
                  <a:pt x="2311884" y="2155252"/>
                  <a:pt x="2331110" y="2127856"/>
                  <a:pt x="2355273" y="2105890"/>
                </a:cubicBezTo>
                <a:cubicBezTo>
                  <a:pt x="2381962" y="2081627"/>
                  <a:pt x="2410691" y="2059709"/>
                  <a:pt x="2438400" y="2036618"/>
                </a:cubicBezTo>
                <a:cubicBezTo>
                  <a:pt x="2516328" y="1906738"/>
                  <a:pt x="2437344" y="2025684"/>
                  <a:pt x="2563091" y="1884218"/>
                </a:cubicBezTo>
                <a:cubicBezTo>
                  <a:pt x="2574153" y="1871773"/>
                  <a:pt x="2579026" y="1854428"/>
                  <a:pt x="2590800" y="1842654"/>
                </a:cubicBezTo>
                <a:cubicBezTo>
                  <a:pt x="2611710" y="1821744"/>
                  <a:pt x="2638500" y="1807461"/>
                  <a:pt x="2660073" y="1787236"/>
                </a:cubicBezTo>
                <a:cubicBezTo>
                  <a:pt x="2712484" y="1738100"/>
                  <a:pt x="2765719" y="1689383"/>
                  <a:pt x="2812473" y="1634836"/>
                </a:cubicBezTo>
                <a:cubicBezTo>
                  <a:pt x="2840182" y="1602509"/>
                  <a:pt x="2871364" y="1572861"/>
                  <a:pt x="2895600" y="1537854"/>
                </a:cubicBezTo>
                <a:cubicBezTo>
                  <a:pt x="2913234" y="1512383"/>
                  <a:pt x="2922119" y="1481808"/>
                  <a:pt x="2937164" y="1454727"/>
                </a:cubicBezTo>
                <a:cubicBezTo>
                  <a:pt x="2945251" y="1440171"/>
                  <a:pt x="2957426" y="1428056"/>
                  <a:pt x="2964873" y="1413163"/>
                </a:cubicBezTo>
                <a:cubicBezTo>
                  <a:pt x="2975995" y="1390919"/>
                  <a:pt x="2979787" y="1365216"/>
                  <a:pt x="2992582" y="1343890"/>
                </a:cubicBezTo>
                <a:cubicBezTo>
                  <a:pt x="3028922" y="1283323"/>
                  <a:pt x="3070687" y="1257754"/>
                  <a:pt x="3117273" y="1205345"/>
                </a:cubicBezTo>
                <a:cubicBezTo>
                  <a:pt x="3144629" y="1174570"/>
                  <a:pt x="3195337" y="1095177"/>
                  <a:pt x="3214255" y="1066800"/>
                </a:cubicBezTo>
                <a:cubicBezTo>
                  <a:pt x="3245557" y="972889"/>
                  <a:pt x="3201348" y="1084869"/>
                  <a:pt x="3283527" y="969818"/>
                </a:cubicBezTo>
                <a:cubicBezTo>
                  <a:pt x="3292015" y="957934"/>
                  <a:pt x="3289281" y="940405"/>
                  <a:pt x="3297382" y="928254"/>
                </a:cubicBezTo>
                <a:cubicBezTo>
                  <a:pt x="3316680" y="899307"/>
                  <a:pt x="3368754" y="864335"/>
                  <a:pt x="3394364" y="845127"/>
                </a:cubicBezTo>
                <a:cubicBezTo>
                  <a:pt x="3426854" y="747652"/>
                  <a:pt x="3378036" y="861455"/>
                  <a:pt x="3463637" y="775854"/>
                </a:cubicBezTo>
                <a:cubicBezTo>
                  <a:pt x="3482678" y="756813"/>
                  <a:pt x="3486159" y="725622"/>
                  <a:pt x="3505200" y="706581"/>
                </a:cubicBezTo>
                <a:cubicBezTo>
                  <a:pt x="3515527" y="696254"/>
                  <a:pt x="3533702" y="699258"/>
                  <a:pt x="3546764" y="692727"/>
                </a:cubicBezTo>
                <a:cubicBezTo>
                  <a:pt x="3570850" y="680684"/>
                  <a:pt x="3593202" y="665435"/>
                  <a:pt x="3616037" y="651163"/>
                </a:cubicBezTo>
                <a:cubicBezTo>
                  <a:pt x="3668279" y="618511"/>
                  <a:pt x="3656113" y="622536"/>
                  <a:pt x="3713018" y="581890"/>
                </a:cubicBezTo>
                <a:cubicBezTo>
                  <a:pt x="3726568" y="572212"/>
                  <a:pt x="3740727" y="563417"/>
                  <a:pt x="3754582" y="554181"/>
                </a:cubicBezTo>
                <a:cubicBezTo>
                  <a:pt x="3759200" y="540327"/>
                  <a:pt x="3759314" y="524022"/>
                  <a:pt x="3768437" y="512618"/>
                </a:cubicBezTo>
                <a:cubicBezTo>
                  <a:pt x="3778839" y="499616"/>
                  <a:pt x="3797208" y="495569"/>
                  <a:pt x="3810000" y="484909"/>
                </a:cubicBezTo>
                <a:cubicBezTo>
                  <a:pt x="3883650" y="423534"/>
                  <a:pt x="3814967" y="453447"/>
                  <a:pt x="3920837" y="415636"/>
                </a:cubicBezTo>
                <a:cubicBezTo>
                  <a:pt x="3962096" y="400900"/>
                  <a:pt x="4003964" y="387926"/>
                  <a:pt x="4045527" y="374072"/>
                </a:cubicBezTo>
                <a:cubicBezTo>
                  <a:pt x="4059382" y="369454"/>
                  <a:pt x="4073531" y="365642"/>
                  <a:pt x="4087091" y="360218"/>
                </a:cubicBezTo>
                <a:cubicBezTo>
                  <a:pt x="4173213" y="325770"/>
                  <a:pt x="4186668" y="318006"/>
                  <a:pt x="4294909" y="290945"/>
                </a:cubicBezTo>
                <a:cubicBezTo>
                  <a:pt x="4322162" y="284132"/>
                  <a:pt x="4350614" y="283184"/>
                  <a:pt x="4378037" y="277090"/>
                </a:cubicBezTo>
                <a:cubicBezTo>
                  <a:pt x="4392293" y="273922"/>
                  <a:pt x="4405280" y="266100"/>
                  <a:pt x="4419600" y="263236"/>
                </a:cubicBezTo>
                <a:cubicBezTo>
                  <a:pt x="4474692" y="252218"/>
                  <a:pt x="4530437" y="244763"/>
                  <a:pt x="4585855" y="235527"/>
                </a:cubicBezTo>
                <a:cubicBezTo>
                  <a:pt x="4698021" y="160749"/>
                  <a:pt x="4548643" y="253605"/>
                  <a:pt x="4682837" y="193963"/>
                </a:cubicBezTo>
                <a:cubicBezTo>
                  <a:pt x="4707444" y="183027"/>
                  <a:pt x="4725985" y="158931"/>
                  <a:pt x="4752109" y="152400"/>
                </a:cubicBezTo>
                <a:cubicBezTo>
                  <a:pt x="4819908" y="135450"/>
                  <a:pt x="4890896" y="135590"/>
                  <a:pt x="4959927" y="124690"/>
                </a:cubicBezTo>
                <a:cubicBezTo>
                  <a:pt x="4978735" y="121720"/>
                  <a:pt x="4996631" y="114345"/>
                  <a:pt x="5015346" y="110836"/>
                </a:cubicBezTo>
                <a:cubicBezTo>
                  <a:pt x="5090521" y="96741"/>
                  <a:pt x="5164329" y="91079"/>
                  <a:pt x="5237018" y="69272"/>
                </a:cubicBezTo>
                <a:cubicBezTo>
                  <a:pt x="5283217" y="55412"/>
                  <a:pt x="5327661" y="35693"/>
                  <a:pt x="5375564" y="27709"/>
                </a:cubicBezTo>
                <a:cubicBezTo>
                  <a:pt x="5458585" y="13872"/>
                  <a:pt x="5573257" y="6616"/>
                  <a:pt x="5652655" y="0"/>
                </a:cubicBezTo>
                <a:cubicBezTo>
                  <a:pt x="5745019" y="9236"/>
                  <a:pt x="5845242" y="-10702"/>
                  <a:pt x="5929746" y="27709"/>
                </a:cubicBezTo>
                <a:cubicBezTo>
                  <a:pt x="5964415" y="43468"/>
                  <a:pt x="5958724" y="100484"/>
                  <a:pt x="5957455" y="138545"/>
                </a:cubicBezTo>
                <a:cubicBezTo>
                  <a:pt x="5954039" y="241028"/>
                  <a:pt x="5935256" y="342650"/>
                  <a:pt x="5915891" y="443345"/>
                </a:cubicBezTo>
                <a:cubicBezTo>
                  <a:pt x="5911991" y="463626"/>
                  <a:pt x="5899638" y="481579"/>
                  <a:pt x="5888182" y="498763"/>
                </a:cubicBezTo>
                <a:cubicBezTo>
                  <a:pt x="5827047" y="590466"/>
                  <a:pt x="5844307" y="545332"/>
                  <a:pt x="5777346" y="623454"/>
                </a:cubicBezTo>
                <a:cubicBezTo>
                  <a:pt x="5766510" y="636097"/>
                  <a:pt x="5758873" y="651163"/>
                  <a:pt x="5749637" y="665018"/>
                </a:cubicBezTo>
                <a:cubicBezTo>
                  <a:pt x="5745019" y="688109"/>
                  <a:pt x="5745650" y="712909"/>
                  <a:pt x="5735782" y="734290"/>
                </a:cubicBezTo>
                <a:cubicBezTo>
                  <a:pt x="5717524" y="773848"/>
                  <a:pt x="5692650" y="810272"/>
                  <a:pt x="5666509" y="845127"/>
                </a:cubicBezTo>
                <a:cubicBezTo>
                  <a:pt x="5621860" y="904659"/>
                  <a:pt x="5617928" y="915345"/>
                  <a:pt x="5555673" y="969818"/>
                </a:cubicBezTo>
                <a:cubicBezTo>
                  <a:pt x="5543142" y="980783"/>
                  <a:pt x="5527964" y="988291"/>
                  <a:pt x="5514109" y="997527"/>
                </a:cubicBezTo>
                <a:cubicBezTo>
                  <a:pt x="5475893" y="1048482"/>
                  <a:pt x="5467353" y="1065313"/>
                  <a:pt x="5417127" y="1108363"/>
                </a:cubicBezTo>
                <a:cubicBezTo>
                  <a:pt x="5404485" y="1119199"/>
                  <a:pt x="5389418" y="1126836"/>
                  <a:pt x="5375564" y="1136072"/>
                </a:cubicBezTo>
                <a:cubicBezTo>
                  <a:pt x="5366328" y="1149927"/>
                  <a:pt x="5359629" y="1165862"/>
                  <a:pt x="5347855" y="1177636"/>
                </a:cubicBezTo>
                <a:cubicBezTo>
                  <a:pt x="5336081" y="1189410"/>
                  <a:pt x="5320748" y="1197084"/>
                  <a:pt x="5306291" y="1205345"/>
                </a:cubicBezTo>
                <a:cubicBezTo>
                  <a:pt x="5223272" y="1252784"/>
                  <a:pt x="5266710" y="1219738"/>
                  <a:pt x="5153891" y="1260763"/>
                </a:cubicBezTo>
                <a:cubicBezTo>
                  <a:pt x="5134481" y="1267821"/>
                  <a:pt x="5116946" y="1279236"/>
                  <a:pt x="5098473" y="1288472"/>
                </a:cubicBezTo>
                <a:cubicBezTo>
                  <a:pt x="5073982" y="1361945"/>
                  <a:pt x="5099461" y="1318162"/>
                  <a:pt x="5001491" y="1371600"/>
                </a:cubicBezTo>
                <a:cubicBezTo>
                  <a:pt x="4977851" y="1384495"/>
                  <a:pt x="4956303" y="1401120"/>
                  <a:pt x="4932218" y="1413163"/>
                </a:cubicBezTo>
                <a:cubicBezTo>
                  <a:pt x="4899086" y="1429729"/>
                  <a:pt x="4857354" y="1442736"/>
                  <a:pt x="4821382" y="1454727"/>
                </a:cubicBezTo>
                <a:cubicBezTo>
                  <a:pt x="4734912" y="1570018"/>
                  <a:pt x="4838474" y="1459151"/>
                  <a:pt x="4682837" y="1524000"/>
                </a:cubicBezTo>
                <a:cubicBezTo>
                  <a:pt x="4655541" y="1535373"/>
                  <a:pt x="4637221" y="1561676"/>
                  <a:pt x="4613564" y="1579418"/>
                </a:cubicBezTo>
                <a:cubicBezTo>
                  <a:pt x="4600243" y="1589409"/>
                  <a:pt x="4585550" y="1597449"/>
                  <a:pt x="4572000" y="1607127"/>
                </a:cubicBezTo>
                <a:cubicBezTo>
                  <a:pt x="4553210" y="1620548"/>
                  <a:pt x="4536163" y="1636452"/>
                  <a:pt x="4516582" y="1648690"/>
                </a:cubicBezTo>
                <a:cubicBezTo>
                  <a:pt x="4482059" y="1670267"/>
                  <a:pt x="4428393" y="1689508"/>
                  <a:pt x="4391891" y="1704109"/>
                </a:cubicBezTo>
                <a:cubicBezTo>
                  <a:pt x="4341091" y="1745673"/>
                  <a:pt x="4301760" y="1808045"/>
                  <a:pt x="4239491" y="1828800"/>
                </a:cubicBezTo>
                <a:cubicBezTo>
                  <a:pt x="4225636" y="1833418"/>
                  <a:pt x="4210989" y="1836123"/>
                  <a:pt x="4197927" y="1842654"/>
                </a:cubicBezTo>
                <a:cubicBezTo>
                  <a:pt x="4173842" y="1854697"/>
                  <a:pt x="4152740" y="1872175"/>
                  <a:pt x="4128655" y="1884218"/>
                </a:cubicBezTo>
                <a:cubicBezTo>
                  <a:pt x="4084675" y="1906208"/>
                  <a:pt x="3966757" y="1942801"/>
                  <a:pt x="3934691" y="1953490"/>
                </a:cubicBezTo>
                <a:cubicBezTo>
                  <a:pt x="3920836" y="1958108"/>
                  <a:pt x="3905448" y="1959504"/>
                  <a:pt x="3893127" y="1967345"/>
                </a:cubicBezTo>
                <a:cubicBezTo>
                  <a:pt x="3720861" y="2076969"/>
                  <a:pt x="3799772" y="2052518"/>
                  <a:pt x="3671455" y="2078181"/>
                </a:cubicBezTo>
                <a:cubicBezTo>
                  <a:pt x="3643746" y="2092036"/>
                  <a:pt x="3616530" y="2106925"/>
                  <a:pt x="3588327" y="2119745"/>
                </a:cubicBezTo>
                <a:cubicBezTo>
                  <a:pt x="3565687" y="2130036"/>
                  <a:pt x="3541781" y="2137354"/>
                  <a:pt x="3519055" y="2147454"/>
                </a:cubicBezTo>
                <a:cubicBezTo>
                  <a:pt x="3469363" y="2169540"/>
                  <a:pt x="3386868" y="2217182"/>
                  <a:pt x="3352800" y="2244436"/>
                </a:cubicBezTo>
                <a:cubicBezTo>
                  <a:pt x="3198386" y="2367966"/>
                  <a:pt x="3366255" y="2244654"/>
                  <a:pt x="3214255" y="2327563"/>
                </a:cubicBezTo>
                <a:cubicBezTo>
                  <a:pt x="3074681" y="2403694"/>
                  <a:pt x="3186650" y="2369100"/>
                  <a:pt x="3075709" y="2396836"/>
                </a:cubicBezTo>
                <a:cubicBezTo>
                  <a:pt x="3048000" y="2415309"/>
                  <a:pt x="3022368" y="2437361"/>
                  <a:pt x="2992582" y="2452254"/>
                </a:cubicBezTo>
                <a:cubicBezTo>
                  <a:pt x="2975551" y="2460770"/>
                  <a:pt x="2953696" y="2456662"/>
                  <a:pt x="2937164" y="2466109"/>
                </a:cubicBezTo>
                <a:cubicBezTo>
                  <a:pt x="2920152" y="2475830"/>
                  <a:pt x="2912215" y="2497288"/>
                  <a:pt x="2895600" y="2507672"/>
                </a:cubicBezTo>
                <a:cubicBezTo>
                  <a:pt x="2874510" y="2520853"/>
                  <a:pt x="2848571" y="2524259"/>
                  <a:pt x="2826327" y="2535381"/>
                </a:cubicBezTo>
                <a:cubicBezTo>
                  <a:pt x="2802242" y="2547424"/>
                  <a:pt x="2780765" y="2564178"/>
                  <a:pt x="2757055" y="2576945"/>
                </a:cubicBezTo>
                <a:cubicBezTo>
                  <a:pt x="2660947" y="2628696"/>
                  <a:pt x="2662310" y="2625926"/>
                  <a:pt x="2576946" y="2660072"/>
                </a:cubicBezTo>
                <a:cubicBezTo>
                  <a:pt x="2532724" y="2726406"/>
                  <a:pt x="2529505" y="2742780"/>
                  <a:pt x="2424546" y="2784763"/>
                </a:cubicBezTo>
                <a:cubicBezTo>
                  <a:pt x="2401455" y="2793999"/>
                  <a:pt x="2377013" y="2800394"/>
                  <a:pt x="2355273" y="2812472"/>
                </a:cubicBezTo>
                <a:cubicBezTo>
                  <a:pt x="2293651" y="2846707"/>
                  <a:pt x="2235315" y="2886550"/>
                  <a:pt x="2175164" y="2923309"/>
                </a:cubicBezTo>
                <a:cubicBezTo>
                  <a:pt x="2152187" y="2937351"/>
                  <a:pt x="2128297" y="2949935"/>
                  <a:pt x="2105891" y="2964872"/>
                </a:cubicBezTo>
                <a:cubicBezTo>
                  <a:pt x="2061621" y="2994385"/>
                  <a:pt x="2060102" y="2991473"/>
                  <a:pt x="2022764" y="3034145"/>
                </a:cubicBezTo>
                <a:cubicBezTo>
                  <a:pt x="2003292" y="3056399"/>
                  <a:pt x="1988256" y="3082508"/>
                  <a:pt x="1967346" y="3103418"/>
                </a:cubicBezTo>
                <a:cubicBezTo>
                  <a:pt x="1947764" y="3123000"/>
                  <a:pt x="1892096" y="3147970"/>
                  <a:pt x="1870364" y="3158836"/>
                </a:cubicBezTo>
                <a:cubicBezTo>
                  <a:pt x="1861128" y="3172691"/>
                  <a:pt x="1853315" y="3187608"/>
                  <a:pt x="1842655" y="3200400"/>
                </a:cubicBezTo>
                <a:cubicBezTo>
                  <a:pt x="1830112" y="3215452"/>
                  <a:pt x="1812847" y="3226288"/>
                  <a:pt x="1801091" y="3241963"/>
                </a:cubicBezTo>
                <a:cubicBezTo>
                  <a:pt x="1725893" y="3342225"/>
                  <a:pt x="1797433" y="3285965"/>
                  <a:pt x="1717964" y="3338945"/>
                </a:cubicBezTo>
                <a:cubicBezTo>
                  <a:pt x="1713346" y="3352800"/>
                  <a:pt x="1708121" y="3366467"/>
                  <a:pt x="1704109" y="3380509"/>
                </a:cubicBezTo>
                <a:cubicBezTo>
                  <a:pt x="1683469" y="3452751"/>
                  <a:pt x="1675055" y="3488654"/>
                  <a:pt x="1717964" y="3574472"/>
                </a:cubicBezTo>
                <a:cubicBezTo>
                  <a:pt x="1727200" y="3592945"/>
                  <a:pt x="1756576" y="3590177"/>
                  <a:pt x="1773382" y="3602181"/>
                </a:cubicBezTo>
                <a:cubicBezTo>
                  <a:pt x="1789326" y="3613569"/>
                  <a:pt x="1797421" y="3634982"/>
                  <a:pt x="1814946" y="3643745"/>
                </a:cubicBezTo>
                <a:cubicBezTo>
                  <a:pt x="1890469" y="3681507"/>
                  <a:pt x="1935110" y="3682763"/>
                  <a:pt x="2008909" y="3699163"/>
                </a:cubicBezTo>
                <a:cubicBezTo>
                  <a:pt x="2027497" y="3703294"/>
                  <a:pt x="2045545" y="3709888"/>
                  <a:pt x="2064327" y="3713018"/>
                </a:cubicBezTo>
                <a:cubicBezTo>
                  <a:pt x="2128749" y="3723755"/>
                  <a:pt x="2193636" y="3731491"/>
                  <a:pt x="2258291" y="3740727"/>
                </a:cubicBezTo>
                <a:lnTo>
                  <a:pt x="2355273" y="3754581"/>
                </a:lnTo>
                <a:lnTo>
                  <a:pt x="3477491" y="3726872"/>
                </a:lnTo>
                <a:cubicBezTo>
                  <a:pt x="3533887" y="3724858"/>
                  <a:pt x="3536704" y="3681514"/>
                  <a:pt x="3574473" y="3643745"/>
                </a:cubicBezTo>
                <a:cubicBezTo>
                  <a:pt x="3595383" y="3622835"/>
                  <a:pt x="3619142" y="3604730"/>
                  <a:pt x="3643746" y="3588327"/>
                </a:cubicBezTo>
                <a:cubicBezTo>
                  <a:pt x="3660930" y="3576871"/>
                  <a:pt x="3682642" y="3573010"/>
                  <a:pt x="3699164" y="3560618"/>
                </a:cubicBezTo>
                <a:cubicBezTo>
                  <a:pt x="3720063" y="3544943"/>
                  <a:pt x="3732181" y="3518641"/>
                  <a:pt x="3754582" y="3505200"/>
                </a:cubicBezTo>
                <a:cubicBezTo>
                  <a:pt x="3779628" y="3490172"/>
                  <a:pt x="3811189" y="3489730"/>
                  <a:pt x="3837709" y="3477490"/>
                </a:cubicBezTo>
                <a:cubicBezTo>
                  <a:pt x="3871515" y="3461887"/>
                  <a:pt x="3901389" y="3438723"/>
                  <a:pt x="3934691" y="3422072"/>
                </a:cubicBezTo>
                <a:cubicBezTo>
                  <a:pt x="4001440" y="3388698"/>
                  <a:pt x="4011744" y="3393066"/>
                  <a:pt x="4087091" y="3380509"/>
                </a:cubicBezTo>
                <a:cubicBezTo>
                  <a:pt x="4091709" y="3366654"/>
                  <a:pt x="4089542" y="3348068"/>
                  <a:pt x="4100946" y="3338945"/>
                </a:cubicBezTo>
                <a:cubicBezTo>
                  <a:pt x="4115815" y="3327050"/>
                  <a:pt x="4137994" y="3330100"/>
                  <a:pt x="4156364" y="3325090"/>
                </a:cubicBezTo>
                <a:cubicBezTo>
                  <a:pt x="4188800" y="3316244"/>
                  <a:pt x="4221450" y="3308013"/>
                  <a:pt x="4253346" y="3297381"/>
                </a:cubicBezTo>
                <a:cubicBezTo>
                  <a:pt x="4276939" y="3289517"/>
                  <a:pt x="4299332" y="3278404"/>
                  <a:pt x="4322618" y="3269672"/>
                </a:cubicBezTo>
                <a:cubicBezTo>
                  <a:pt x="4336292" y="3264544"/>
                  <a:pt x="4350327" y="3260436"/>
                  <a:pt x="4364182" y="3255818"/>
                </a:cubicBezTo>
                <a:cubicBezTo>
                  <a:pt x="4419990" y="3172105"/>
                  <a:pt x="4354349" y="3248667"/>
                  <a:pt x="4475018" y="3200400"/>
                </a:cubicBezTo>
                <a:cubicBezTo>
                  <a:pt x="4496458" y="3191824"/>
                  <a:pt x="4510252" y="3170050"/>
                  <a:pt x="4530437" y="3158836"/>
                </a:cubicBezTo>
                <a:cubicBezTo>
                  <a:pt x="4560343" y="3142221"/>
                  <a:pt x="4619259" y="3123250"/>
                  <a:pt x="4655127" y="3117272"/>
                </a:cubicBezTo>
                <a:cubicBezTo>
                  <a:pt x="4691854" y="3111151"/>
                  <a:pt x="4729018" y="3108036"/>
                  <a:pt x="4765964" y="3103418"/>
                </a:cubicBezTo>
                <a:cubicBezTo>
                  <a:pt x="4789055" y="3075709"/>
                  <a:pt x="4816680" y="3051219"/>
                  <a:pt x="4835237" y="3020290"/>
                </a:cubicBezTo>
                <a:cubicBezTo>
                  <a:pt x="4845034" y="3003962"/>
                  <a:pt x="4836552" y="2979202"/>
                  <a:pt x="4849091" y="2964872"/>
                </a:cubicBezTo>
                <a:cubicBezTo>
                  <a:pt x="4871021" y="2939810"/>
                  <a:pt x="4904936" y="2928551"/>
                  <a:pt x="4932218" y="2909454"/>
                </a:cubicBezTo>
                <a:cubicBezTo>
                  <a:pt x="4951135" y="2896212"/>
                  <a:pt x="4968424" y="2880699"/>
                  <a:pt x="4987637" y="2867890"/>
                </a:cubicBezTo>
                <a:cubicBezTo>
                  <a:pt x="5064020" y="2816968"/>
                  <a:pt x="5074763" y="2825632"/>
                  <a:pt x="5153891" y="2757054"/>
                </a:cubicBezTo>
                <a:cubicBezTo>
                  <a:pt x="5193375" y="2722835"/>
                  <a:pt x="5223643" y="2678498"/>
                  <a:pt x="5264727" y="2646218"/>
                </a:cubicBezTo>
                <a:cubicBezTo>
                  <a:pt x="5329382" y="2595418"/>
                  <a:pt x="5400550" y="2551959"/>
                  <a:pt x="5458691" y="2493818"/>
                </a:cubicBezTo>
                <a:cubicBezTo>
                  <a:pt x="5512029" y="2440480"/>
                  <a:pt x="5483952" y="2463123"/>
                  <a:pt x="5541818" y="2424545"/>
                </a:cubicBezTo>
                <a:cubicBezTo>
                  <a:pt x="5551054" y="2410690"/>
                  <a:pt x="5560702" y="2397101"/>
                  <a:pt x="5569527" y="2382981"/>
                </a:cubicBezTo>
                <a:cubicBezTo>
                  <a:pt x="5583799" y="2360146"/>
                  <a:pt x="5594934" y="2335252"/>
                  <a:pt x="5611091" y="2313709"/>
                </a:cubicBezTo>
                <a:cubicBezTo>
                  <a:pt x="5629029" y="2289792"/>
                  <a:pt x="5704568" y="2226195"/>
                  <a:pt x="5721927" y="2216727"/>
                </a:cubicBezTo>
                <a:cubicBezTo>
                  <a:pt x="5747569" y="2202741"/>
                  <a:pt x="5805055" y="2189018"/>
                  <a:pt x="5805055" y="2189018"/>
                </a:cubicBezTo>
                <a:cubicBezTo>
                  <a:pt x="5818909" y="2193636"/>
                  <a:pt x="5833556" y="2196341"/>
                  <a:pt x="5846618" y="2202872"/>
                </a:cubicBezTo>
                <a:cubicBezTo>
                  <a:pt x="5861511" y="2210319"/>
                  <a:pt x="5872812" y="2224177"/>
                  <a:pt x="5888182" y="2230581"/>
                </a:cubicBezTo>
                <a:cubicBezTo>
                  <a:pt x="5928624" y="2247432"/>
                  <a:pt x="6012873" y="2272145"/>
                  <a:pt x="6012873" y="2272145"/>
                </a:cubicBezTo>
                <a:cubicBezTo>
                  <a:pt x="6032612" y="2311623"/>
                  <a:pt x="6056050" y="2362041"/>
                  <a:pt x="6082146" y="2396836"/>
                </a:cubicBezTo>
                <a:cubicBezTo>
                  <a:pt x="6093902" y="2412511"/>
                  <a:pt x="6109855" y="2424545"/>
                  <a:pt x="6123709" y="2438400"/>
                </a:cubicBezTo>
                <a:cubicBezTo>
                  <a:pt x="6154856" y="2562985"/>
                  <a:pt x="6112549" y="2416619"/>
                  <a:pt x="6179127" y="2563090"/>
                </a:cubicBezTo>
                <a:cubicBezTo>
                  <a:pt x="6191214" y="2589680"/>
                  <a:pt x="6193775" y="2620093"/>
                  <a:pt x="6206837" y="2646218"/>
                </a:cubicBezTo>
                <a:lnTo>
                  <a:pt x="6234546" y="2701636"/>
                </a:lnTo>
                <a:cubicBezTo>
                  <a:pt x="6229928" y="2752436"/>
                  <a:pt x="6227433" y="2803474"/>
                  <a:pt x="6220691" y="2854036"/>
                </a:cubicBezTo>
                <a:cubicBezTo>
                  <a:pt x="6218174" y="2872910"/>
                  <a:pt x="6209732" y="2890634"/>
                  <a:pt x="6206837" y="2909454"/>
                </a:cubicBezTo>
                <a:cubicBezTo>
                  <a:pt x="6200478" y="2950787"/>
                  <a:pt x="6212809" y="2997324"/>
                  <a:pt x="6192982" y="3034145"/>
                </a:cubicBezTo>
                <a:cubicBezTo>
                  <a:pt x="6170346" y="3076183"/>
                  <a:pt x="6080148" y="3097489"/>
                  <a:pt x="6040582" y="3117272"/>
                </a:cubicBezTo>
                <a:cubicBezTo>
                  <a:pt x="6025689" y="3124719"/>
                  <a:pt x="6013679" y="3137087"/>
                  <a:pt x="5999018" y="3144981"/>
                </a:cubicBezTo>
                <a:cubicBezTo>
                  <a:pt x="5953557" y="3169460"/>
                  <a:pt x="5896983" y="3177744"/>
                  <a:pt x="5860473" y="3214254"/>
                </a:cubicBezTo>
                <a:cubicBezTo>
                  <a:pt x="5801324" y="3273403"/>
                  <a:pt x="5837101" y="3248541"/>
                  <a:pt x="5749637" y="3283527"/>
                </a:cubicBezTo>
                <a:cubicBezTo>
                  <a:pt x="5726546" y="3306618"/>
                  <a:pt x="5699958" y="3326676"/>
                  <a:pt x="5680364" y="3352800"/>
                </a:cubicBezTo>
                <a:cubicBezTo>
                  <a:pt x="5671602" y="3364483"/>
                  <a:pt x="5675858" y="3383144"/>
                  <a:pt x="5666509" y="3394363"/>
                </a:cubicBezTo>
                <a:cubicBezTo>
                  <a:pt x="5651726" y="3412102"/>
                  <a:pt x="5628623" y="3420900"/>
                  <a:pt x="5611091" y="3435927"/>
                </a:cubicBezTo>
                <a:cubicBezTo>
                  <a:pt x="5545050" y="3492533"/>
                  <a:pt x="5598662" y="3467778"/>
                  <a:pt x="5527964" y="3491345"/>
                </a:cubicBezTo>
                <a:cubicBezTo>
                  <a:pt x="5465729" y="3553580"/>
                  <a:pt x="5463469" y="3552495"/>
                  <a:pt x="5403273" y="3629890"/>
                </a:cubicBezTo>
                <a:cubicBezTo>
                  <a:pt x="5351541" y="3696403"/>
                  <a:pt x="5401107" y="3650179"/>
                  <a:pt x="5334000" y="3726872"/>
                </a:cubicBezTo>
                <a:cubicBezTo>
                  <a:pt x="5290426" y="3776670"/>
                  <a:pt x="5247085" y="3808538"/>
                  <a:pt x="5195455" y="3851563"/>
                </a:cubicBezTo>
                <a:cubicBezTo>
                  <a:pt x="5168536" y="3932317"/>
                  <a:pt x="5199526" y="3867703"/>
                  <a:pt x="5098473" y="3948545"/>
                </a:cubicBezTo>
                <a:cubicBezTo>
                  <a:pt x="5078073" y="3964865"/>
                  <a:pt x="5062998" y="3987088"/>
                  <a:pt x="5043055" y="4003963"/>
                </a:cubicBezTo>
                <a:cubicBezTo>
                  <a:pt x="4946189" y="4085927"/>
                  <a:pt x="4929763" y="4071624"/>
                  <a:pt x="4876800" y="4156363"/>
                </a:cubicBezTo>
                <a:cubicBezTo>
                  <a:pt x="4865854" y="4173877"/>
                  <a:pt x="4859338" y="4193849"/>
                  <a:pt x="4849091" y="4211781"/>
                </a:cubicBezTo>
                <a:cubicBezTo>
                  <a:pt x="4840830" y="4226238"/>
                  <a:pt x="4828829" y="4238452"/>
                  <a:pt x="4821382" y="4253345"/>
                </a:cubicBezTo>
                <a:cubicBezTo>
                  <a:pt x="4794612" y="4306886"/>
                  <a:pt x="4797802" y="4316225"/>
                  <a:pt x="4779818" y="4364181"/>
                </a:cubicBezTo>
                <a:cubicBezTo>
                  <a:pt x="4771086" y="4387467"/>
                  <a:pt x="4759973" y="4409860"/>
                  <a:pt x="4752109" y="4433454"/>
                </a:cubicBezTo>
                <a:cubicBezTo>
                  <a:pt x="4746088" y="4451518"/>
                  <a:pt x="4743486" y="4470563"/>
                  <a:pt x="4738255" y="4488872"/>
                </a:cubicBezTo>
                <a:cubicBezTo>
                  <a:pt x="4734243" y="4502914"/>
                  <a:pt x="4728412" y="4516394"/>
                  <a:pt x="4724400" y="4530436"/>
                </a:cubicBezTo>
                <a:cubicBezTo>
                  <a:pt x="4719169" y="4548745"/>
                  <a:pt x="4717232" y="4568025"/>
                  <a:pt x="4710546" y="4585854"/>
                </a:cubicBezTo>
                <a:cubicBezTo>
                  <a:pt x="4660957" y="4718094"/>
                  <a:pt x="4699653" y="4545310"/>
                  <a:pt x="4655127" y="4738254"/>
                </a:cubicBezTo>
                <a:cubicBezTo>
                  <a:pt x="4613147" y="4920166"/>
                  <a:pt x="4674408" y="4721975"/>
                  <a:pt x="4613564" y="4904509"/>
                </a:cubicBezTo>
                <a:cubicBezTo>
                  <a:pt x="4622800" y="5024582"/>
                  <a:pt x="4620103" y="5146175"/>
                  <a:pt x="4641273" y="5264727"/>
                </a:cubicBezTo>
                <a:cubicBezTo>
                  <a:pt x="4644200" y="5281119"/>
                  <a:pt x="4669287" y="5282758"/>
                  <a:pt x="4682837" y="5292436"/>
                </a:cubicBezTo>
                <a:cubicBezTo>
                  <a:pt x="4697479" y="5302895"/>
                  <a:pt x="4758051" y="5350826"/>
                  <a:pt x="4779818" y="5361709"/>
                </a:cubicBezTo>
                <a:cubicBezTo>
                  <a:pt x="4802062" y="5372831"/>
                  <a:pt x="4825719" y="5380919"/>
                  <a:pt x="4849091" y="5389418"/>
                </a:cubicBezTo>
                <a:cubicBezTo>
                  <a:pt x="4876540" y="5399400"/>
                  <a:pt x="4904509" y="5407891"/>
                  <a:pt x="4932218" y="5417127"/>
                </a:cubicBezTo>
                <a:lnTo>
                  <a:pt x="4973782" y="5430981"/>
                </a:lnTo>
                <a:cubicBezTo>
                  <a:pt x="4987637" y="5440217"/>
                  <a:pt x="5000041" y="5452131"/>
                  <a:pt x="5015346" y="5458690"/>
                </a:cubicBezTo>
                <a:cubicBezTo>
                  <a:pt x="5098805" y="5494458"/>
                  <a:pt x="5251061" y="5461939"/>
                  <a:pt x="5306291" y="5458690"/>
                </a:cubicBezTo>
                <a:cubicBezTo>
                  <a:pt x="5334000" y="5449454"/>
                  <a:pt x="5365116" y="5447182"/>
                  <a:pt x="5389418" y="5430981"/>
                </a:cubicBezTo>
                <a:cubicBezTo>
                  <a:pt x="5446825" y="5392710"/>
                  <a:pt x="5414828" y="5407310"/>
                  <a:pt x="5486400" y="5389418"/>
                </a:cubicBezTo>
                <a:cubicBezTo>
                  <a:pt x="5574863" y="5345186"/>
                  <a:pt x="5521165" y="5361709"/>
                  <a:pt x="5652655" y="536170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1981200" y="1328085"/>
            <a:ext cx="5638800" cy="4421551"/>
          </a:xfrm>
          <a:custGeom>
            <a:avLst/>
            <a:gdLst>
              <a:gd name="connsiteX0" fmla="*/ 0 w 5638800"/>
              <a:gd name="connsiteY0" fmla="*/ 320606 h 4421551"/>
              <a:gd name="connsiteX1" fmla="*/ 374073 w 5638800"/>
              <a:gd name="connsiteY1" fmla="*/ 292897 h 4421551"/>
              <a:gd name="connsiteX2" fmla="*/ 443345 w 5638800"/>
              <a:gd name="connsiteY2" fmla="*/ 265188 h 4421551"/>
              <a:gd name="connsiteX3" fmla="*/ 581891 w 5638800"/>
              <a:gd name="connsiteY3" fmla="*/ 237479 h 4421551"/>
              <a:gd name="connsiteX4" fmla="*/ 692727 w 5638800"/>
              <a:gd name="connsiteY4" fmla="*/ 195915 h 4421551"/>
              <a:gd name="connsiteX5" fmla="*/ 817418 w 5638800"/>
              <a:gd name="connsiteY5" fmla="*/ 154351 h 4421551"/>
              <a:gd name="connsiteX6" fmla="*/ 1066800 w 5638800"/>
              <a:gd name="connsiteY6" fmla="*/ 112788 h 4421551"/>
              <a:gd name="connsiteX7" fmla="*/ 1205345 w 5638800"/>
              <a:gd name="connsiteY7" fmla="*/ 85079 h 4421551"/>
              <a:gd name="connsiteX8" fmla="*/ 1246909 w 5638800"/>
              <a:gd name="connsiteY8" fmla="*/ 43515 h 4421551"/>
              <a:gd name="connsiteX9" fmla="*/ 1593273 w 5638800"/>
              <a:gd name="connsiteY9" fmla="*/ 15806 h 4421551"/>
              <a:gd name="connsiteX10" fmla="*/ 1676400 w 5638800"/>
              <a:gd name="connsiteY10" fmla="*/ 57370 h 4421551"/>
              <a:gd name="connsiteX11" fmla="*/ 1717964 w 5638800"/>
              <a:gd name="connsiteY11" fmla="*/ 85079 h 4421551"/>
              <a:gd name="connsiteX12" fmla="*/ 1787236 w 5638800"/>
              <a:gd name="connsiteY12" fmla="*/ 112788 h 4421551"/>
              <a:gd name="connsiteX13" fmla="*/ 1884218 w 5638800"/>
              <a:gd name="connsiteY13" fmla="*/ 182060 h 4421551"/>
              <a:gd name="connsiteX14" fmla="*/ 1981200 w 5638800"/>
              <a:gd name="connsiteY14" fmla="*/ 237479 h 4421551"/>
              <a:gd name="connsiteX15" fmla="*/ 2008909 w 5638800"/>
              <a:gd name="connsiteY15" fmla="*/ 292897 h 4421551"/>
              <a:gd name="connsiteX16" fmla="*/ 2064327 w 5638800"/>
              <a:gd name="connsiteY16" fmla="*/ 334460 h 4421551"/>
              <a:gd name="connsiteX17" fmla="*/ 2092036 w 5638800"/>
              <a:gd name="connsiteY17" fmla="*/ 362170 h 4421551"/>
              <a:gd name="connsiteX18" fmla="*/ 2105891 w 5638800"/>
              <a:gd name="connsiteY18" fmla="*/ 445297 h 4421551"/>
              <a:gd name="connsiteX19" fmla="*/ 2161309 w 5638800"/>
              <a:gd name="connsiteY19" fmla="*/ 528424 h 4421551"/>
              <a:gd name="connsiteX20" fmla="*/ 2244436 w 5638800"/>
              <a:gd name="connsiteY20" fmla="*/ 653115 h 4421551"/>
              <a:gd name="connsiteX21" fmla="*/ 2286000 w 5638800"/>
              <a:gd name="connsiteY21" fmla="*/ 694679 h 4421551"/>
              <a:gd name="connsiteX22" fmla="*/ 2313709 w 5638800"/>
              <a:gd name="connsiteY22" fmla="*/ 750097 h 4421551"/>
              <a:gd name="connsiteX23" fmla="*/ 2396836 w 5638800"/>
              <a:gd name="connsiteY23" fmla="*/ 763951 h 4421551"/>
              <a:gd name="connsiteX24" fmla="*/ 2507673 w 5638800"/>
              <a:gd name="connsiteY24" fmla="*/ 819370 h 4421551"/>
              <a:gd name="connsiteX25" fmla="*/ 2563091 w 5638800"/>
              <a:gd name="connsiteY25" fmla="*/ 847079 h 4421551"/>
              <a:gd name="connsiteX26" fmla="*/ 2632364 w 5638800"/>
              <a:gd name="connsiteY26" fmla="*/ 860933 h 4421551"/>
              <a:gd name="connsiteX27" fmla="*/ 2840182 w 5638800"/>
              <a:gd name="connsiteY27" fmla="*/ 888642 h 4421551"/>
              <a:gd name="connsiteX28" fmla="*/ 2895600 w 5638800"/>
              <a:gd name="connsiteY28" fmla="*/ 902497 h 4421551"/>
              <a:gd name="connsiteX29" fmla="*/ 2937164 w 5638800"/>
              <a:gd name="connsiteY29" fmla="*/ 930206 h 4421551"/>
              <a:gd name="connsiteX30" fmla="*/ 3269673 w 5638800"/>
              <a:gd name="connsiteY30" fmla="*/ 944060 h 4421551"/>
              <a:gd name="connsiteX31" fmla="*/ 3366655 w 5638800"/>
              <a:gd name="connsiteY31" fmla="*/ 985624 h 4421551"/>
              <a:gd name="connsiteX32" fmla="*/ 3435927 w 5638800"/>
              <a:gd name="connsiteY32" fmla="*/ 1013333 h 4421551"/>
              <a:gd name="connsiteX33" fmla="*/ 3574473 w 5638800"/>
              <a:gd name="connsiteY33" fmla="*/ 1041042 h 4421551"/>
              <a:gd name="connsiteX34" fmla="*/ 3740727 w 5638800"/>
              <a:gd name="connsiteY34" fmla="*/ 1096460 h 4421551"/>
              <a:gd name="connsiteX35" fmla="*/ 3837709 w 5638800"/>
              <a:gd name="connsiteY35" fmla="*/ 1138024 h 4421551"/>
              <a:gd name="connsiteX36" fmla="*/ 3879273 w 5638800"/>
              <a:gd name="connsiteY36" fmla="*/ 1179588 h 4421551"/>
              <a:gd name="connsiteX37" fmla="*/ 3976255 w 5638800"/>
              <a:gd name="connsiteY37" fmla="*/ 1304279 h 4421551"/>
              <a:gd name="connsiteX38" fmla="*/ 4003964 w 5638800"/>
              <a:gd name="connsiteY38" fmla="*/ 1401260 h 4421551"/>
              <a:gd name="connsiteX39" fmla="*/ 4017818 w 5638800"/>
              <a:gd name="connsiteY39" fmla="*/ 1456679 h 4421551"/>
              <a:gd name="connsiteX40" fmla="*/ 4003964 w 5638800"/>
              <a:gd name="connsiteY40" fmla="*/ 1761479 h 4421551"/>
              <a:gd name="connsiteX41" fmla="*/ 3976255 w 5638800"/>
              <a:gd name="connsiteY41" fmla="*/ 1844606 h 4421551"/>
              <a:gd name="connsiteX42" fmla="*/ 3962400 w 5638800"/>
              <a:gd name="connsiteY42" fmla="*/ 1927733 h 4421551"/>
              <a:gd name="connsiteX43" fmla="*/ 3920836 w 5638800"/>
              <a:gd name="connsiteY43" fmla="*/ 1983151 h 4421551"/>
              <a:gd name="connsiteX44" fmla="*/ 3906982 w 5638800"/>
              <a:gd name="connsiteY44" fmla="*/ 2024715 h 4421551"/>
              <a:gd name="connsiteX45" fmla="*/ 3837709 w 5638800"/>
              <a:gd name="connsiteY45" fmla="*/ 2121697 h 4421551"/>
              <a:gd name="connsiteX46" fmla="*/ 3810000 w 5638800"/>
              <a:gd name="connsiteY46" fmla="*/ 2177115 h 4421551"/>
              <a:gd name="connsiteX47" fmla="*/ 3754582 w 5638800"/>
              <a:gd name="connsiteY47" fmla="*/ 2232533 h 4421551"/>
              <a:gd name="connsiteX48" fmla="*/ 3699164 w 5638800"/>
              <a:gd name="connsiteY48" fmla="*/ 2343370 h 4421551"/>
              <a:gd name="connsiteX49" fmla="*/ 3629891 w 5638800"/>
              <a:gd name="connsiteY49" fmla="*/ 2426497 h 4421551"/>
              <a:gd name="connsiteX50" fmla="*/ 3616036 w 5638800"/>
              <a:gd name="connsiteY50" fmla="*/ 2468060 h 4421551"/>
              <a:gd name="connsiteX51" fmla="*/ 3532909 w 5638800"/>
              <a:gd name="connsiteY51" fmla="*/ 2565042 h 4421551"/>
              <a:gd name="connsiteX52" fmla="*/ 3491345 w 5638800"/>
              <a:gd name="connsiteY52" fmla="*/ 2648170 h 4421551"/>
              <a:gd name="connsiteX53" fmla="*/ 3463636 w 5638800"/>
              <a:gd name="connsiteY53" fmla="*/ 2689733 h 4421551"/>
              <a:gd name="connsiteX54" fmla="*/ 3394364 w 5638800"/>
              <a:gd name="connsiteY54" fmla="*/ 2772860 h 4421551"/>
              <a:gd name="connsiteX55" fmla="*/ 3352800 w 5638800"/>
              <a:gd name="connsiteY55" fmla="*/ 2855988 h 4421551"/>
              <a:gd name="connsiteX56" fmla="*/ 3338945 w 5638800"/>
              <a:gd name="connsiteY56" fmla="*/ 2897551 h 4421551"/>
              <a:gd name="connsiteX57" fmla="*/ 3269673 w 5638800"/>
              <a:gd name="connsiteY57" fmla="*/ 2952970 h 4421551"/>
              <a:gd name="connsiteX58" fmla="*/ 3241964 w 5638800"/>
              <a:gd name="connsiteY58" fmla="*/ 3008388 h 4421551"/>
              <a:gd name="connsiteX59" fmla="*/ 3214255 w 5638800"/>
              <a:gd name="connsiteY59" fmla="*/ 3049951 h 4421551"/>
              <a:gd name="connsiteX60" fmla="*/ 3172691 w 5638800"/>
              <a:gd name="connsiteY60" fmla="*/ 3119224 h 4421551"/>
              <a:gd name="connsiteX61" fmla="*/ 3061855 w 5638800"/>
              <a:gd name="connsiteY61" fmla="*/ 3257770 h 4421551"/>
              <a:gd name="connsiteX62" fmla="*/ 3006436 w 5638800"/>
              <a:gd name="connsiteY62" fmla="*/ 3340897 h 4421551"/>
              <a:gd name="connsiteX63" fmla="*/ 2978727 w 5638800"/>
              <a:gd name="connsiteY63" fmla="*/ 3382460 h 4421551"/>
              <a:gd name="connsiteX64" fmla="*/ 2937164 w 5638800"/>
              <a:gd name="connsiteY64" fmla="*/ 3424024 h 4421551"/>
              <a:gd name="connsiteX65" fmla="*/ 2881745 w 5638800"/>
              <a:gd name="connsiteY65" fmla="*/ 3534860 h 4421551"/>
              <a:gd name="connsiteX66" fmla="*/ 2840182 w 5638800"/>
              <a:gd name="connsiteY66" fmla="*/ 3590279 h 4421551"/>
              <a:gd name="connsiteX67" fmla="*/ 2784764 w 5638800"/>
              <a:gd name="connsiteY67" fmla="*/ 3687260 h 4421551"/>
              <a:gd name="connsiteX68" fmla="*/ 2729345 w 5638800"/>
              <a:gd name="connsiteY68" fmla="*/ 3825806 h 4421551"/>
              <a:gd name="connsiteX69" fmla="*/ 2673927 w 5638800"/>
              <a:gd name="connsiteY69" fmla="*/ 3908933 h 4421551"/>
              <a:gd name="connsiteX70" fmla="*/ 2646218 w 5638800"/>
              <a:gd name="connsiteY70" fmla="*/ 4075188 h 4421551"/>
              <a:gd name="connsiteX71" fmla="*/ 2660073 w 5638800"/>
              <a:gd name="connsiteY71" fmla="*/ 4227588 h 4421551"/>
              <a:gd name="connsiteX72" fmla="*/ 2673927 w 5638800"/>
              <a:gd name="connsiteY72" fmla="*/ 4269151 h 4421551"/>
              <a:gd name="connsiteX73" fmla="*/ 2729345 w 5638800"/>
              <a:gd name="connsiteY73" fmla="*/ 4324570 h 4421551"/>
              <a:gd name="connsiteX74" fmla="*/ 2826327 w 5638800"/>
              <a:gd name="connsiteY74" fmla="*/ 4379988 h 4421551"/>
              <a:gd name="connsiteX75" fmla="*/ 2867891 w 5638800"/>
              <a:gd name="connsiteY75" fmla="*/ 4393842 h 4421551"/>
              <a:gd name="connsiteX76" fmla="*/ 2937164 w 5638800"/>
              <a:gd name="connsiteY76" fmla="*/ 4421551 h 4421551"/>
              <a:gd name="connsiteX77" fmla="*/ 3269673 w 5638800"/>
              <a:gd name="connsiteY77" fmla="*/ 4407697 h 4421551"/>
              <a:gd name="connsiteX78" fmla="*/ 3366655 w 5638800"/>
              <a:gd name="connsiteY78" fmla="*/ 4379988 h 4421551"/>
              <a:gd name="connsiteX79" fmla="*/ 3408218 w 5638800"/>
              <a:gd name="connsiteY79" fmla="*/ 4366133 h 4421551"/>
              <a:gd name="connsiteX80" fmla="*/ 3477491 w 5638800"/>
              <a:gd name="connsiteY80" fmla="*/ 4324570 h 4421551"/>
              <a:gd name="connsiteX81" fmla="*/ 3602182 w 5638800"/>
              <a:gd name="connsiteY81" fmla="*/ 4269151 h 4421551"/>
              <a:gd name="connsiteX82" fmla="*/ 3643745 w 5638800"/>
              <a:gd name="connsiteY82" fmla="*/ 4255297 h 4421551"/>
              <a:gd name="connsiteX83" fmla="*/ 3685309 w 5638800"/>
              <a:gd name="connsiteY83" fmla="*/ 4213733 h 4421551"/>
              <a:gd name="connsiteX84" fmla="*/ 3796145 w 5638800"/>
              <a:gd name="connsiteY84" fmla="*/ 4186024 h 4421551"/>
              <a:gd name="connsiteX85" fmla="*/ 3837709 w 5638800"/>
              <a:gd name="connsiteY85" fmla="*/ 4172170 h 4421551"/>
              <a:gd name="connsiteX86" fmla="*/ 3906982 w 5638800"/>
              <a:gd name="connsiteY86" fmla="*/ 4144460 h 4421551"/>
              <a:gd name="connsiteX87" fmla="*/ 3962400 w 5638800"/>
              <a:gd name="connsiteY87" fmla="*/ 4102897 h 4421551"/>
              <a:gd name="connsiteX88" fmla="*/ 4045527 w 5638800"/>
              <a:gd name="connsiteY88" fmla="*/ 4089042 h 4421551"/>
              <a:gd name="connsiteX89" fmla="*/ 4100945 w 5638800"/>
              <a:gd name="connsiteY89" fmla="*/ 4075188 h 4421551"/>
              <a:gd name="connsiteX90" fmla="*/ 4294909 w 5638800"/>
              <a:gd name="connsiteY90" fmla="*/ 4019770 h 4421551"/>
              <a:gd name="connsiteX91" fmla="*/ 4419600 w 5638800"/>
              <a:gd name="connsiteY91" fmla="*/ 3964351 h 4421551"/>
              <a:gd name="connsiteX92" fmla="*/ 4516582 w 5638800"/>
              <a:gd name="connsiteY92" fmla="*/ 3908933 h 4421551"/>
              <a:gd name="connsiteX93" fmla="*/ 4572000 w 5638800"/>
              <a:gd name="connsiteY93" fmla="*/ 3867370 h 4421551"/>
              <a:gd name="connsiteX94" fmla="*/ 4613564 w 5638800"/>
              <a:gd name="connsiteY94" fmla="*/ 3853515 h 4421551"/>
              <a:gd name="connsiteX95" fmla="*/ 4682836 w 5638800"/>
              <a:gd name="connsiteY95" fmla="*/ 3798097 h 4421551"/>
              <a:gd name="connsiteX96" fmla="*/ 4807527 w 5638800"/>
              <a:gd name="connsiteY96" fmla="*/ 3742679 h 4421551"/>
              <a:gd name="connsiteX97" fmla="*/ 5029200 w 5638800"/>
              <a:gd name="connsiteY97" fmla="*/ 3659551 h 4421551"/>
              <a:gd name="connsiteX98" fmla="*/ 5126182 w 5638800"/>
              <a:gd name="connsiteY98" fmla="*/ 3604133 h 4421551"/>
              <a:gd name="connsiteX99" fmla="*/ 5181600 w 5638800"/>
              <a:gd name="connsiteY99" fmla="*/ 3576424 h 4421551"/>
              <a:gd name="connsiteX100" fmla="*/ 5292436 w 5638800"/>
              <a:gd name="connsiteY100" fmla="*/ 3521006 h 4421551"/>
              <a:gd name="connsiteX101" fmla="*/ 5403273 w 5638800"/>
              <a:gd name="connsiteY101" fmla="*/ 3437879 h 4421551"/>
              <a:gd name="connsiteX102" fmla="*/ 5514109 w 5638800"/>
              <a:gd name="connsiteY102" fmla="*/ 3382460 h 4421551"/>
              <a:gd name="connsiteX103" fmla="*/ 5541818 w 5638800"/>
              <a:gd name="connsiteY103" fmla="*/ 3340897 h 4421551"/>
              <a:gd name="connsiteX104" fmla="*/ 5583382 w 5638800"/>
              <a:gd name="connsiteY104" fmla="*/ 3299333 h 4421551"/>
              <a:gd name="connsiteX105" fmla="*/ 5611091 w 5638800"/>
              <a:gd name="connsiteY105" fmla="*/ 3202351 h 4421551"/>
              <a:gd name="connsiteX106" fmla="*/ 5638800 w 5638800"/>
              <a:gd name="connsiteY106" fmla="*/ 3146933 h 4421551"/>
              <a:gd name="connsiteX107" fmla="*/ 5624945 w 5638800"/>
              <a:gd name="connsiteY107" fmla="*/ 2786715 h 4421551"/>
              <a:gd name="connsiteX108" fmla="*/ 5541818 w 5638800"/>
              <a:gd name="connsiteY108" fmla="*/ 2745151 h 4421551"/>
              <a:gd name="connsiteX109" fmla="*/ 5458691 w 5638800"/>
              <a:gd name="connsiteY109" fmla="*/ 2675879 h 4421551"/>
              <a:gd name="connsiteX110" fmla="*/ 5403273 w 5638800"/>
              <a:gd name="connsiteY110" fmla="*/ 2648170 h 4421551"/>
              <a:gd name="connsiteX111" fmla="*/ 5278582 w 5638800"/>
              <a:gd name="connsiteY111" fmla="*/ 2578897 h 4421551"/>
              <a:gd name="connsiteX112" fmla="*/ 5237018 w 5638800"/>
              <a:gd name="connsiteY112" fmla="*/ 2537333 h 4421551"/>
              <a:gd name="connsiteX113" fmla="*/ 5167745 w 5638800"/>
              <a:gd name="connsiteY113" fmla="*/ 2454206 h 4421551"/>
              <a:gd name="connsiteX114" fmla="*/ 5126182 w 5638800"/>
              <a:gd name="connsiteY114" fmla="*/ 2426497 h 4421551"/>
              <a:gd name="connsiteX115" fmla="*/ 5084618 w 5638800"/>
              <a:gd name="connsiteY115" fmla="*/ 2371079 h 4421551"/>
              <a:gd name="connsiteX116" fmla="*/ 5029200 w 5638800"/>
              <a:gd name="connsiteY116" fmla="*/ 2274097 h 4421551"/>
              <a:gd name="connsiteX117" fmla="*/ 5015345 w 5638800"/>
              <a:gd name="connsiteY117" fmla="*/ 2204824 h 4421551"/>
              <a:gd name="connsiteX118" fmla="*/ 4959927 w 5638800"/>
              <a:gd name="connsiteY118" fmla="*/ 2190970 h 4421551"/>
              <a:gd name="connsiteX119" fmla="*/ 4890655 w 5638800"/>
              <a:gd name="connsiteY119" fmla="*/ 2107842 h 4421551"/>
              <a:gd name="connsiteX120" fmla="*/ 4849091 w 5638800"/>
              <a:gd name="connsiteY120" fmla="*/ 1983151 h 4421551"/>
              <a:gd name="connsiteX121" fmla="*/ 4821382 w 5638800"/>
              <a:gd name="connsiteY121" fmla="*/ 1941588 h 4421551"/>
              <a:gd name="connsiteX122" fmla="*/ 4807527 w 5638800"/>
              <a:gd name="connsiteY122" fmla="*/ 1886170 h 4421551"/>
              <a:gd name="connsiteX123" fmla="*/ 4765964 w 5638800"/>
              <a:gd name="connsiteY123" fmla="*/ 1775333 h 4421551"/>
              <a:gd name="connsiteX124" fmla="*/ 4752109 w 5638800"/>
              <a:gd name="connsiteY124" fmla="*/ 1719915 h 4421551"/>
              <a:gd name="connsiteX125" fmla="*/ 4738255 w 5638800"/>
              <a:gd name="connsiteY125" fmla="*/ 1678351 h 4421551"/>
              <a:gd name="connsiteX126" fmla="*/ 4724400 w 5638800"/>
              <a:gd name="connsiteY126" fmla="*/ 1609079 h 4421551"/>
              <a:gd name="connsiteX127" fmla="*/ 4696691 w 5638800"/>
              <a:gd name="connsiteY127" fmla="*/ 1567515 h 4421551"/>
              <a:gd name="connsiteX128" fmla="*/ 4696691 w 5638800"/>
              <a:gd name="connsiteY128" fmla="*/ 1456679 h 44215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</a:cxnLst>
            <a:rect l="l" t="t" r="r" b="b"/>
            <a:pathLst>
              <a:path w="5638800" h="4421551">
                <a:moveTo>
                  <a:pt x="0" y="320606"/>
                </a:moveTo>
                <a:cubicBezTo>
                  <a:pt x="225149" y="275575"/>
                  <a:pt x="-196744" y="356320"/>
                  <a:pt x="374073" y="292897"/>
                </a:cubicBezTo>
                <a:cubicBezTo>
                  <a:pt x="398790" y="290151"/>
                  <a:pt x="419315" y="271596"/>
                  <a:pt x="443345" y="265188"/>
                </a:cubicBezTo>
                <a:cubicBezTo>
                  <a:pt x="488851" y="253053"/>
                  <a:pt x="581891" y="237479"/>
                  <a:pt x="581891" y="237479"/>
                </a:cubicBezTo>
                <a:cubicBezTo>
                  <a:pt x="678891" y="188979"/>
                  <a:pt x="594637" y="226097"/>
                  <a:pt x="692727" y="195915"/>
                </a:cubicBezTo>
                <a:cubicBezTo>
                  <a:pt x="734602" y="183030"/>
                  <a:pt x="773944" y="159785"/>
                  <a:pt x="817418" y="154351"/>
                </a:cubicBezTo>
                <a:cubicBezTo>
                  <a:pt x="1002658" y="131197"/>
                  <a:pt x="856745" y="152174"/>
                  <a:pt x="1066800" y="112788"/>
                </a:cubicBezTo>
                <a:cubicBezTo>
                  <a:pt x="1202679" y="87310"/>
                  <a:pt x="1099649" y="111502"/>
                  <a:pt x="1205345" y="85079"/>
                </a:cubicBezTo>
                <a:cubicBezTo>
                  <a:pt x="1219200" y="71224"/>
                  <a:pt x="1229384" y="52278"/>
                  <a:pt x="1246909" y="43515"/>
                </a:cubicBezTo>
                <a:cubicBezTo>
                  <a:pt x="1384080" y="-25071"/>
                  <a:pt x="1425471" y="5318"/>
                  <a:pt x="1593273" y="15806"/>
                </a:cubicBezTo>
                <a:cubicBezTo>
                  <a:pt x="1712380" y="95212"/>
                  <a:pt x="1561685" y="12"/>
                  <a:pt x="1676400" y="57370"/>
                </a:cubicBezTo>
                <a:cubicBezTo>
                  <a:pt x="1691293" y="64817"/>
                  <a:pt x="1703071" y="77632"/>
                  <a:pt x="1717964" y="85079"/>
                </a:cubicBezTo>
                <a:cubicBezTo>
                  <a:pt x="1740208" y="96201"/>
                  <a:pt x="1764145" y="103552"/>
                  <a:pt x="1787236" y="112788"/>
                </a:cubicBezTo>
                <a:cubicBezTo>
                  <a:pt x="1895309" y="220858"/>
                  <a:pt x="1756563" y="90878"/>
                  <a:pt x="1884218" y="182060"/>
                </a:cubicBezTo>
                <a:cubicBezTo>
                  <a:pt x="1973110" y="245554"/>
                  <a:pt x="1873864" y="210644"/>
                  <a:pt x="1981200" y="237479"/>
                </a:cubicBezTo>
                <a:cubicBezTo>
                  <a:pt x="1990436" y="255952"/>
                  <a:pt x="1995468" y="277216"/>
                  <a:pt x="2008909" y="292897"/>
                </a:cubicBezTo>
                <a:cubicBezTo>
                  <a:pt x="2023936" y="310429"/>
                  <a:pt x="2046588" y="319678"/>
                  <a:pt x="2064327" y="334460"/>
                </a:cubicBezTo>
                <a:cubicBezTo>
                  <a:pt x="2074362" y="342822"/>
                  <a:pt x="2082800" y="352933"/>
                  <a:pt x="2092036" y="362170"/>
                </a:cubicBezTo>
                <a:cubicBezTo>
                  <a:pt x="2096654" y="389879"/>
                  <a:pt x="2095087" y="419367"/>
                  <a:pt x="2105891" y="445297"/>
                </a:cubicBezTo>
                <a:cubicBezTo>
                  <a:pt x="2118700" y="476037"/>
                  <a:pt x="2144175" y="499868"/>
                  <a:pt x="2161309" y="528424"/>
                </a:cubicBezTo>
                <a:cubicBezTo>
                  <a:pt x="2192313" y="580098"/>
                  <a:pt x="2205958" y="608223"/>
                  <a:pt x="2244436" y="653115"/>
                </a:cubicBezTo>
                <a:cubicBezTo>
                  <a:pt x="2257187" y="667991"/>
                  <a:pt x="2274612" y="678735"/>
                  <a:pt x="2286000" y="694679"/>
                </a:cubicBezTo>
                <a:cubicBezTo>
                  <a:pt x="2298004" y="711485"/>
                  <a:pt x="2296195" y="739151"/>
                  <a:pt x="2313709" y="750097"/>
                </a:cubicBezTo>
                <a:cubicBezTo>
                  <a:pt x="2337530" y="764985"/>
                  <a:pt x="2369127" y="759333"/>
                  <a:pt x="2396836" y="763951"/>
                </a:cubicBezTo>
                <a:cubicBezTo>
                  <a:pt x="2446684" y="838723"/>
                  <a:pt x="2397059" y="786186"/>
                  <a:pt x="2507673" y="819370"/>
                </a:cubicBezTo>
                <a:cubicBezTo>
                  <a:pt x="2527455" y="825305"/>
                  <a:pt x="2543498" y="840548"/>
                  <a:pt x="2563091" y="847079"/>
                </a:cubicBezTo>
                <a:cubicBezTo>
                  <a:pt x="2585431" y="854526"/>
                  <a:pt x="2609196" y="856721"/>
                  <a:pt x="2632364" y="860933"/>
                </a:cubicBezTo>
                <a:cubicBezTo>
                  <a:pt x="2730102" y="878704"/>
                  <a:pt x="2727229" y="876092"/>
                  <a:pt x="2840182" y="888642"/>
                </a:cubicBezTo>
                <a:cubicBezTo>
                  <a:pt x="2858655" y="893260"/>
                  <a:pt x="2878098" y="894996"/>
                  <a:pt x="2895600" y="902497"/>
                </a:cubicBezTo>
                <a:cubicBezTo>
                  <a:pt x="2910905" y="909056"/>
                  <a:pt x="2920615" y="928367"/>
                  <a:pt x="2937164" y="930206"/>
                </a:cubicBezTo>
                <a:cubicBezTo>
                  <a:pt x="3047418" y="942456"/>
                  <a:pt x="3158837" y="939442"/>
                  <a:pt x="3269673" y="944060"/>
                </a:cubicBezTo>
                <a:cubicBezTo>
                  <a:pt x="3342726" y="992764"/>
                  <a:pt x="3277189" y="955802"/>
                  <a:pt x="3366655" y="985624"/>
                </a:cubicBezTo>
                <a:cubicBezTo>
                  <a:pt x="3390248" y="993488"/>
                  <a:pt x="3411934" y="1006789"/>
                  <a:pt x="3435927" y="1013333"/>
                </a:cubicBezTo>
                <a:cubicBezTo>
                  <a:pt x="3617922" y="1062969"/>
                  <a:pt x="3437518" y="998244"/>
                  <a:pt x="3574473" y="1041042"/>
                </a:cubicBezTo>
                <a:cubicBezTo>
                  <a:pt x="3630230" y="1058466"/>
                  <a:pt x="3688479" y="1070335"/>
                  <a:pt x="3740727" y="1096460"/>
                </a:cubicBezTo>
                <a:cubicBezTo>
                  <a:pt x="3809207" y="1130701"/>
                  <a:pt x="3776552" y="1117639"/>
                  <a:pt x="3837709" y="1138024"/>
                </a:cubicBezTo>
                <a:cubicBezTo>
                  <a:pt x="3851564" y="1151879"/>
                  <a:pt x="3866730" y="1164536"/>
                  <a:pt x="3879273" y="1179588"/>
                </a:cubicBezTo>
                <a:cubicBezTo>
                  <a:pt x="3912982" y="1220039"/>
                  <a:pt x="3976255" y="1304279"/>
                  <a:pt x="3976255" y="1304279"/>
                </a:cubicBezTo>
                <a:cubicBezTo>
                  <a:pt x="4019569" y="1477540"/>
                  <a:pt x="3964209" y="1262118"/>
                  <a:pt x="4003964" y="1401260"/>
                </a:cubicBezTo>
                <a:cubicBezTo>
                  <a:pt x="4009195" y="1419569"/>
                  <a:pt x="4013200" y="1438206"/>
                  <a:pt x="4017818" y="1456679"/>
                </a:cubicBezTo>
                <a:cubicBezTo>
                  <a:pt x="4013200" y="1558279"/>
                  <a:pt x="4014799" y="1660353"/>
                  <a:pt x="4003964" y="1761479"/>
                </a:cubicBezTo>
                <a:cubicBezTo>
                  <a:pt x="4000852" y="1790521"/>
                  <a:pt x="3981057" y="1815796"/>
                  <a:pt x="3976255" y="1844606"/>
                </a:cubicBezTo>
                <a:cubicBezTo>
                  <a:pt x="3971637" y="1872315"/>
                  <a:pt x="3972833" y="1901651"/>
                  <a:pt x="3962400" y="1927733"/>
                </a:cubicBezTo>
                <a:cubicBezTo>
                  <a:pt x="3953824" y="1949172"/>
                  <a:pt x="3934691" y="1964678"/>
                  <a:pt x="3920836" y="1983151"/>
                </a:cubicBezTo>
                <a:cubicBezTo>
                  <a:pt x="3916218" y="1997006"/>
                  <a:pt x="3913513" y="2011653"/>
                  <a:pt x="3906982" y="2024715"/>
                </a:cubicBezTo>
                <a:cubicBezTo>
                  <a:pt x="3892326" y="2054029"/>
                  <a:pt x="3853401" y="2096590"/>
                  <a:pt x="3837709" y="2121697"/>
                </a:cubicBezTo>
                <a:cubicBezTo>
                  <a:pt x="3826763" y="2139211"/>
                  <a:pt x="3822392" y="2160593"/>
                  <a:pt x="3810000" y="2177115"/>
                </a:cubicBezTo>
                <a:cubicBezTo>
                  <a:pt x="3794325" y="2198014"/>
                  <a:pt x="3771583" y="2212698"/>
                  <a:pt x="3754582" y="2232533"/>
                </a:cubicBezTo>
                <a:cubicBezTo>
                  <a:pt x="3695198" y="2301815"/>
                  <a:pt x="3759762" y="2248145"/>
                  <a:pt x="3699164" y="2343370"/>
                </a:cubicBezTo>
                <a:cubicBezTo>
                  <a:pt x="3679799" y="2373800"/>
                  <a:pt x="3652982" y="2398788"/>
                  <a:pt x="3629891" y="2426497"/>
                </a:cubicBezTo>
                <a:cubicBezTo>
                  <a:pt x="3625273" y="2440351"/>
                  <a:pt x="3623281" y="2455380"/>
                  <a:pt x="3616036" y="2468060"/>
                </a:cubicBezTo>
                <a:cubicBezTo>
                  <a:pt x="3578295" y="2534107"/>
                  <a:pt x="3577583" y="2511434"/>
                  <a:pt x="3532909" y="2565042"/>
                </a:cubicBezTo>
                <a:cubicBezTo>
                  <a:pt x="3483279" y="2624597"/>
                  <a:pt x="3522587" y="2585687"/>
                  <a:pt x="3491345" y="2648170"/>
                </a:cubicBezTo>
                <a:cubicBezTo>
                  <a:pt x="3483898" y="2663063"/>
                  <a:pt x="3472872" y="2675879"/>
                  <a:pt x="3463636" y="2689733"/>
                </a:cubicBezTo>
                <a:cubicBezTo>
                  <a:pt x="3429219" y="2792989"/>
                  <a:pt x="3482433" y="2659629"/>
                  <a:pt x="3394364" y="2772860"/>
                </a:cubicBezTo>
                <a:cubicBezTo>
                  <a:pt x="3375344" y="2797314"/>
                  <a:pt x="3365382" y="2827678"/>
                  <a:pt x="3352800" y="2855988"/>
                </a:cubicBezTo>
                <a:cubicBezTo>
                  <a:pt x="3346869" y="2869333"/>
                  <a:pt x="3348068" y="2886147"/>
                  <a:pt x="3338945" y="2897551"/>
                </a:cubicBezTo>
                <a:cubicBezTo>
                  <a:pt x="3264835" y="2990188"/>
                  <a:pt x="3326163" y="2868235"/>
                  <a:pt x="3269673" y="2952970"/>
                </a:cubicBezTo>
                <a:cubicBezTo>
                  <a:pt x="3258217" y="2970154"/>
                  <a:pt x="3252211" y="2990456"/>
                  <a:pt x="3241964" y="3008388"/>
                </a:cubicBezTo>
                <a:cubicBezTo>
                  <a:pt x="3233703" y="3022845"/>
                  <a:pt x="3223080" y="3035831"/>
                  <a:pt x="3214255" y="3049951"/>
                </a:cubicBezTo>
                <a:cubicBezTo>
                  <a:pt x="3199983" y="3072786"/>
                  <a:pt x="3188616" y="3097509"/>
                  <a:pt x="3172691" y="3119224"/>
                </a:cubicBezTo>
                <a:cubicBezTo>
                  <a:pt x="3137717" y="3166916"/>
                  <a:pt x="3061855" y="3257770"/>
                  <a:pt x="3061855" y="3257770"/>
                </a:cubicBezTo>
                <a:cubicBezTo>
                  <a:pt x="3037506" y="3330813"/>
                  <a:pt x="3064092" y="3271710"/>
                  <a:pt x="3006436" y="3340897"/>
                </a:cubicBezTo>
                <a:cubicBezTo>
                  <a:pt x="2995776" y="3353689"/>
                  <a:pt x="2989387" y="3369668"/>
                  <a:pt x="2978727" y="3382460"/>
                </a:cubicBezTo>
                <a:cubicBezTo>
                  <a:pt x="2966184" y="3397512"/>
                  <a:pt x="2947683" y="3407494"/>
                  <a:pt x="2937164" y="3424024"/>
                </a:cubicBezTo>
                <a:cubicBezTo>
                  <a:pt x="2914988" y="3458873"/>
                  <a:pt x="2906528" y="3501815"/>
                  <a:pt x="2881745" y="3534860"/>
                </a:cubicBezTo>
                <a:lnTo>
                  <a:pt x="2840182" y="3590279"/>
                </a:lnTo>
                <a:cubicBezTo>
                  <a:pt x="2810879" y="3707489"/>
                  <a:pt x="2850797" y="3588209"/>
                  <a:pt x="2784764" y="3687260"/>
                </a:cubicBezTo>
                <a:cubicBezTo>
                  <a:pt x="2645700" y="3895857"/>
                  <a:pt x="2805407" y="3673684"/>
                  <a:pt x="2729345" y="3825806"/>
                </a:cubicBezTo>
                <a:cubicBezTo>
                  <a:pt x="2714452" y="3855592"/>
                  <a:pt x="2673927" y="3908933"/>
                  <a:pt x="2673927" y="3908933"/>
                </a:cubicBezTo>
                <a:cubicBezTo>
                  <a:pt x="2664691" y="3964351"/>
                  <a:pt x="2648658" y="4019058"/>
                  <a:pt x="2646218" y="4075188"/>
                </a:cubicBezTo>
                <a:cubicBezTo>
                  <a:pt x="2644002" y="4126149"/>
                  <a:pt x="2652859" y="4177091"/>
                  <a:pt x="2660073" y="4227588"/>
                </a:cubicBezTo>
                <a:cubicBezTo>
                  <a:pt x="2662138" y="4242045"/>
                  <a:pt x="2665439" y="4257267"/>
                  <a:pt x="2673927" y="4269151"/>
                </a:cubicBezTo>
                <a:cubicBezTo>
                  <a:pt x="2689111" y="4290409"/>
                  <a:pt x="2709510" y="4307568"/>
                  <a:pt x="2729345" y="4324570"/>
                </a:cubicBezTo>
                <a:cubicBezTo>
                  <a:pt x="2752533" y="4344446"/>
                  <a:pt x="2800122" y="4368758"/>
                  <a:pt x="2826327" y="4379988"/>
                </a:cubicBezTo>
                <a:cubicBezTo>
                  <a:pt x="2839750" y="4385741"/>
                  <a:pt x="2854217" y="4388714"/>
                  <a:pt x="2867891" y="4393842"/>
                </a:cubicBezTo>
                <a:cubicBezTo>
                  <a:pt x="2891177" y="4402574"/>
                  <a:pt x="2914073" y="4412315"/>
                  <a:pt x="2937164" y="4421551"/>
                </a:cubicBezTo>
                <a:cubicBezTo>
                  <a:pt x="3048000" y="4416933"/>
                  <a:pt x="3159256" y="4418382"/>
                  <a:pt x="3269673" y="4407697"/>
                </a:cubicBezTo>
                <a:cubicBezTo>
                  <a:pt x="3303138" y="4404459"/>
                  <a:pt x="3334452" y="4389649"/>
                  <a:pt x="3366655" y="4379988"/>
                </a:cubicBezTo>
                <a:cubicBezTo>
                  <a:pt x="3380643" y="4375792"/>
                  <a:pt x="3395156" y="4372664"/>
                  <a:pt x="3408218" y="4366133"/>
                </a:cubicBezTo>
                <a:cubicBezTo>
                  <a:pt x="3432303" y="4354090"/>
                  <a:pt x="3453951" y="4337648"/>
                  <a:pt x="3477491" y="4324570"/>
                </a:cubicBezTo>
                <a:cubicBezTo>
                  <a:pt x="3521094" y="4300346"/>
                  <a:pt x="3554745" y="4286940"/>
                  <a:pt x="3602182" y="4269151"/>
                </a:cubicBezTo>
                <a:cubicBezTo>
                  <a:pt x="3615856" y="4264023"/>
                  <a:pt x="3629891" y="4259915"/>
                  <a:pt x="3643745" y="4255297"/>
                </a:cubicBezTo>
                <a:cubicBezTo>
                  <a:pt x="3657600" y="4241442"/>
                  <a:pt x="3667472" y="4221841"/>
                  <a:pt x="3685309" y="4213733"/>
                </a:cubicBezTo>
                <a:cubicBezTo>
                  <a:pt x="3719978" y="4197974"/>
                  <a:pt x="3759404" y="4196044"/>
                  <a:pt x="3796145" y="4186024"/>
                </a:cubicBezTo>
                <a:cubicBezTo>
                  <a:pt x="3810234" y="4182181"/>
                  <a:pt x="3824035" y="4177298"/>
                  <a:pt x="3837709" y="4172170"/>
                </a:cubicBezTo>
                <a:cubicBezTo>
                  <a:pt x="3860995" y="4163438"/>
                  <a:pt x="3885242" y="4156538"/>
                  <a:pt x="3906982" y="4144460"/>
                </a:cubicBezTo>
                <a:cubicBezTo>
                  <a:pt x="3927167" y="4133246"/>
                  <a:pt x="3940961" y="4111473"/>
                  <a:pt x="3962400" y="4102897"/>
                </a:cubicBezTo>
                <a:cubicBezTo>
                  <a:pt x="3988482" y="4092464"/>
                  <a:pt x="4017981" y="4094551"/>
                  <a:pt x="4045527" y="4089042"/>
                </a:cubicBezTo>
                <a:cubicBezTo>
                  <a:pt x="4064198" y="4085308"/>
                  <a:pt x="4082881" y="4081209"/>
                  <a:pt x="4100945" y="4075188"/>
                </a:cubicBezTo>
                <a:cubicBezTo>
                  <a:pt x="4275039" y="4017158"/>
                  <a:pt x="4034166" y="4077713"/>
                  <a:pt x="4294909" y="4019770"/>
                </a:cubicBezTo>
                <a:cubicBezTo>
                  <a:pt x="4351602" y="3963075"/>
                  <a:pt x="4296646" y="4009062"/>
                  <a:pt x="4419600" y="3964351"/>
                </a:cubicBezTo>
                <a:cubicBezTo>
                  <a:pt x="4452671" y="3952325"/>
                  <a:pt x="4487857" y="3929450"/>
                  <a:pt x="4516582" y="3908933"/>
                </a:cubicBezTo>
                <a:cubicBezTo>
                  <a:pt x="4535372" y="3895512"/>
                  <a:pt x="4551952" y="3878826"/>
                  <a:pt x="4572000" y="3867370"/>
                </a:cubicBezTo>
                <a:cubicBezTo>
                  <a:pt x="4584680" y="3860124"/>
                  <a:pt x="4599709" y="3858133"/>
                  <a:pt x="4613564" y="3853515"/>
                </a:cubicBezTo>
                <a:cubicBezTo>
                  <a:pt x="4636655" y="3835042"/>
                  <a:pt x="4658232" y="3814500"/>
                  <a:pt x="4682836" y="3798097"/>
                </a:cubicBezTo>
                <a:cubicBezTo>
                  <a:pt x="4726905" y="3768718"/>
                  <a:pt x="4759531" y="3766677"/>
                  <a:pt x="4807527" y="3742679"/>
                </a:cubicBezTo>
                <a:cubicBezTo>
                  <a:pt x="4975921" y="3658481"/>
                  <a:pt x="4828774" y="3704090"/>
                  <a:pt x="5029200" y="3659551"/>
                </a:cubicBezTo>
                <a:cubicBezTo>
                  <a:pt x="5196667" y="3575817"/>
                  <a:pt x="4989103" y="3682463"/>
                  <a:pt x="5126182" y="3604133"/>
                </a:cubicBezTo>
                <a:cubicBezTo>
                  <a:pt x="5144114" y="3593886"/>
                  <a:pt x="5163546" y="3586454"/>
                  <a:pt x="5181600" y="3576424"/>
                </a:cubicBezTo>
                <a:cubicBezTo>
                  <a:pt x="5279754" y="3521894"/>
                  <a:pt x="5216455" y="3546332"/>
                  <a:pt x="5292436" y="3521006"/>
                </a:cubicBezTo>
                <a:cubicBezTo>
                  <a:pt x="5344692" y="3468750"/>
                  <a:pt x="5328673" y="3478048"/>
                  <a:pt x="5403273" y="3437879"/>
                </a:cubicBezTo>
                <a:cubicBezTo>
                  <a:pt x="5439642" y="3418296"/>
                  <a:pt x="5514109" y="3382460"/>
                  <a:pt x="5514109" y="3382460"/>
                </a:cubicBezTo>
                <a:cubicBezTo>
                  <a:pt x="5523345" y="3368606"/>
                  <a:pt x="5531158" y="3353689"/>
                  <a:pt x="5541818" y="3340897"/>
                </a:cubicBezTo>
                <a:cubicBezTo>
                  <a:pt x="5554361" y="3325845"/>
                  <a:pt x="5572514" y="3315636"/>
                  <a:pt x="5583382" y="3299333"/>
                </a:cubicBezTo>
                <a:cubicBezTo>
                  <a:pt x="5592950" y="3284981"/>
                  <a:pt x="5607134" y="3212903"/>
                  <a:pt x="5611091" y="3202351"/>
                </a:cubicBezTo>
                <a:cubicBezTo>
                  <a:pt x="5618343" y="3183013"/>
                  <a:pt x="5629564" y="3165406"/>
                  <a:pt x="5638800" y="3146933"/>
                </a:cubicBezTo>
                <a:cubicBezTo>
                  <a:pt x="5634182" y="3026860"/>
                  <a:pt x="5641938" y="2905669"/>
                  <a:pt x="5624945" y="2786715"/>
                </a:cubicBezTo>
                <a:cubicBezTo>
                  <a:pt x="5621891" y="2765336"/>
                  <a:pt x="5554745" y="2751615"/>
                  <a:pt x="5541818" y="2745151"/>
                </a:cubicBezTo>
                <a:cubicBezTo>
                  <a:pt x="5468524" y="2708504"/>
                  <a:pt x="5530184" y="2726945"/>
                  <a:pt x="5458691" y="2675879"/>
                </a:cubicBezTo>
                <a:cubicBezTo>
                  <a:pt x="5441885" y="2663875"/>
                  <a:pt x="5420983" y="2658796"/>
                  <a:pt x="5403273" y="2648170"/>
                </a:cubicBezTo>
                <a:cubicBezTo>
                  <a:pt x="5284175" y="2576711"/>
                  <a:pt x="5362184" y="2606764"/>
                  <a:pt x="5278582" y="2578897"/>
                </a:cubicBezTo>
                <a:cubicBezTo>
                  <a:pt x="5264727" y="2565042"/>
                  <a:pt x="5247402" y="2553948"/>
                  <a:pt x="5237018" y="2537333"/>
                </a:cubicBezTo>
                <a:cubicBezTo>
                  <a:pt x="5180343" y="2446654"/>
                  <a:pt x="5246727" y="2480532"/>
                  <a:pt x="5167745" y="2454206"/>
                </a:cubicBezTo>
                <a:cubicBezTo>
                  <a:pt x="5153891" y="2444970"/>
                  <a:pt x="5137956" y="2438271"/>
                  <a:pt x="5126182" y="2426497"/>
                </a:cubicBezTo>
                <a:cubicBezTo>
                  <a:pt x="5109854" y="2410169"/>
                  <a:pt x="5098039" y="2389869"/>
                  <a:pt x="5084618" y="2371079"/>
                </a:cubicBezTo>
                <a:cubicBezTo>
                  <a:pt x="5051982" y="2325388"/>
                  <a:pt x="5056258" y="2328212"/>
                  <a:pt x="5029200" y="2274097"/>
                </a:cubicBezTo>
                <a:cubicBezTo>
                  <a:pt x="5024582" y="2251006"/>
                  <a:pt x="5030420" y="2222914"/>
                  <a:pt x="5015345" y="2204824"/>
                </a:cubicBezTo>
                <a:cubicBezTo>
                  <a:pt x="5003155" y="2190196"/>
                  <a:pt x="4976958" y="2199486"/>
                  <a:pt x="4959927" y="2190970"/>
                </a:cubicBezTo>
                <a:cubicBezTo>
                  <a:pt x="4942314" y="2182163"/>
                  <a:pt x="4893347" y="2111431"/>
                  <a:pt x="4890655" y="2107842"/>
                </a:cubicBezTo>
                <a:cubicBezTo>
                  <a:pt x="4877426" y="2054928"/>
                  <a:pt x="4875176" y="2035320"/>
                  <a:pt x="4849091" y="1983151"/>
                </a:cubicBezTo>
                <a:cubicBezTo>
                  <a:pt x="4841644" y="1968258"/>
                  <a:pt x="4830618" y="1955442"/>
                  <a:pt x="4821382" y="1941588"/>
                </a:cubicBezTo>
                <a:cubicBezTo>
                  <a:pt x="4816764" y="1923115"/>
                  <a:pt x="4813548" y="1904234"/>
                  <a:pt x="4807527" y="1886170"/>
                </a:cubicBezTo>
                <a:cubicBezTo>
                  <a:pt x="4778239" y="1798307"/>
                  <a:pt x="4785424" y="1843444"/>
                  <a:pt x="4765964" y="1775333"/>
                </a:cubicBezTo>
                <a:cubicBezTo>
                  <a:pt x="4760733" y="1757024"/>
                  <a:pt x="4757340" y="1738224"/>
                  <a:pt x="4752109" y="1719915"/>
                </a:cubicBezTo>
                <a:cubicBezTo>
                  <a:pt x="4748097" y="1705873"/>
                  <a:pt x="4741797" y="1692519"/>
                  <a:pt x="4738255" y="1678351"/>
                </a:cubicBezTo>
                <a:cubicBezTo>
                  <a:pt x="4732544" y="1655506"/>
                  <a:pt x="4732668" y="1631128"/>
                  <a:pt x="4724400" y="1609079"/>
                </a:cubicBezTo>
                <a:cubicBezTo>
                  <a:pt x="4718553" y="1593488"/>
                  <a:pt x="4699670" y="1583898"/>
                  <a:pt x="4696691" y="1567515"/>
                </a:cubicBezTo>
                <a:cubicBezTo>
                  <a:pt x="4690082" y="1531166"/>
                  <a:pt x="4696691" y="1493624"/>
                  <a:pt x="4696691" y="145667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542449" y="1870364"/>
            <a:ext cx="5165624" cy="4556125"/>
          </a:xfrm>
          <a:custGeom>
            <a:avLst/>
            <a:gdLst>
              <a:gd name="connsiteX0" fmla="*/ 219551 w 5165624"/>
              <a:gd name="connsiteY0" fmla="*/ 0 h 4556125"/>
              <a:gd name="connsiteX1" fmla="*/ 233406 w 5165624"/>
              <a:gd name="connsiteY1" fmla="*/ 69272 h 4556125"/>
              <a:gd name="connsiteX2" fmla="*/ 191842 w 5165624"/>
              <a:gd name="connsiteY2" fmla="*/ 166254 h 4556125"/>
              <a:gd name="connsiteX3" fmla="*/ 177987 w 5165624"/>
              <a:gd name="connsiteY3" fmla="*/ 290945 h 4556125"/>
              <a:gd name="connsiteX4" fmla="*/ 150278 w 5165624"/>
              <a:gd name="connsiteY4" fmla="*/ 332509 h 4556125"/>
              <a:gd name="connsiteX5" fmla="*/ 122569 w 5165624"/>
              <a:gd name="connsiteY5" fmla="*/ 498763 h 4556125"/>
              <a:gd name="connsiteX6" fmla="*/ 94860 w 5165624"/>
              <a:gd name="connsiteY6" fmla="*/ 595745 h 4556125"/>
              <a:gd name="connsiteX7" fmla="*/ 67151 w 5165624"/>
              <a:gd name="connsiteY7" fmla="*/ 706581 h 4556125"/>
              <a:gd name="connsiteX8" fmla="*/ 39442 w 5165624"/>
              <a:gd name="connsiteY8" fmla="*/ 817418 h 4556125"/>
              <a:gd name="connsiteX9" fmla="*/ 25587 w 5165624"/>
              <a:gd name="connsiteY9" fmla="*/ 858981 h 4556125"/>
              <a:gd name="connsiteX10" fmla="*/ 25587 w 5165624"/>
              <a:gd name="connsiteY10" fmla="*/ 1413163 h 4556125"/>
              <a:gd name="connsiteX11" fmla="*/ 53296 w 5165624"/>
              <a:gd name="connsiteY11" fmla="*/ 1468581 h 4556125"/>
              <a:gd name="connsiteX12" fmla="*/ 150278 w 5165624"/>
              <a:gd name="connsiteY12" fmla="*/ 1593272 h 4556125"/>
              <a:gd name="connsiteX13" fmla="*/ 261115 w 5165624"/>
              <a:gd name="connsiteY13" fmla="*/ 1717963 h 4556125"/>
              <a:gd name="connsiteX14" fmla="*/ 302678 w 5165624"/>
              <a:gd name="connsiteY14" fmla="*/ 1745672 h 4556125"/>
              <a:gd name="connsiteX15" fmla="*/ 538206 w 5165624"/>
              <a:gd name="connsiteY15" fmla="*/ 1828800 h 4556125"/>
              <a:gd name="connsiteX16" fmla="*/ 593624 w 5165624"/>
              <a:gd name="connsiteY16" fmla="*/ 1842654 h 4556125"/>
              <a:gd name="connsiteX17" fmla="*/ 787587 w 5165624"/>
              <a:gd name="connsiteY17" fmla="*/ 1856509 h 4556125"/>
              <a:gd name="connsiteX18" fmla="*/ 939987 w 5165624"/>
              <a:gd name="connsiteY18" fmla="*/ 1842654 h 4556125"/>
              <a:gd name="connsiteX19" fmla="*/ 1078533 w 5165624"/>
              <a:gd name="connsiteY19" fmla="*/ 1745672 h 4556125"/>
              <a:gd name="connsiteX20" fmla="*/ 1133951 w 5165624"/>
              <a:gd name="connsiteY20" fmla="*/ 1717963 h 4556125"/>
              <a:gd name="connsiteX21" fmla="*/ 1230933 w 5165624"/>
              <a:gd name="connsiteY21" fmla="*/ 1620981 h 4556125"/>
              <a:gd name="connsiteX22" fmla="*/ 1314060 w 5165624"/>
              <a:gd name="connsiteY22" fmla="*/ 1565563 h 4556125"/>
              <a:gd name="connsiteX23" fmla="*/ 1397187 w 5165624"/>
              <a:gd name="connsiteY23" fmla="*/ 1454727 h 4556125"/>
              <a:gd name="connsiteX24" fmla="*/ 1466460 w 5165624"/>
              <a:gd name="connsiteY24" fmla="*/ 1399309 h 4556125"/>
              <a:gd name="connsiteX25" fmla="*/ 1632715 w 5165624"/>
              <a:gd name="connsiteY25" fmla="*/ 1371600 h 4556125"/>
              <a:gd name="connsiteX26" fmla="*/ 1812824 w 5165624"/>
              <a:gd name="connsiteY26" fmla="*/ 1246909 h 4556125"/>
              <a:gd name="connsiteX27" fmla="*/ 1909806 w 5165624"/>
              <a:gd name="connsiteY27" fmla="*/ 1219200 h 4556125"/>
              <a:gd name="connsiteX28" fmla="*/ 1979078 w 5165624"/>
              <a:gd name="connsiteY28" fmla="*/ 1177636 h 4556125"/>
              <a:gd name="connsiteX29" fmla="*/ 2020642 w 5165624"/>
              <a:gd name="connsiteY29" fmla="*/ 1163781 h 4556125"/>
              <a:gd name="connsiteX30" fmla="*/ 2089915 w 5165624"/>
              <a:gd name="connsiteY30" fmla="*/ 1136072 h 4556125"/>
              <a:gd name="connsiteX31" fmla="*/ 2145333 w 5165624"/>
              <a:gd name="connsiteY31" fmla="*/ 1108363 h 4556125"/>
              <a:gd name="connsiteX32" fmla="*/ 2242315 w 5165624"/>
              <a:gd name="connsiteY32" fmla="*/ 1080654 h 4556125"/>
              <a:gd name="connsiteX33" fmla="*/ 2297733 w 5165624"/>
              <a:gd name="connsiteY33" fmla="*/ 1052945 h 4556125"/>
              <a:gd name="connsiteX34" fmla="*/ 2408569 w 5165624"/>
              <a:gd name="connsiteY34" fmla="*/ 1025236 h 4556125"/>
              <a:gd name="connsiteX35" fmla="*/ 2505551 w 5165624"/>
              <a:gd name="connsiteY35" fmla="*/ 969818 h 4556125"/>
              <a:gd name="connsiteX36" fmla="*/ 2602533 w 5165624"/>
              <a:gd name="connsiteY36" fmla="*/ 942109 h 4556125"/>
              <a:gd name="connsiteX37" fmla="*/ 2644096 w 5165624"/>
              <a:gd name="connsiteY37" fmla="*/ 928254 h 4556125"/>
              <a:gd name="connsiteX38" fmla="*/ 2962751 w 5165624"/>
              <a:gd name="connsiteY38" fmla="*/ 969818 h 4556125"/>
              <a:gd name="connsiteX39" fmla="*/ 3032024 w 5165624"/>
              <a:gd name="connsiteY39" fmla="*/ 997527 h 4556125"/>
              <a:gd name="connsiteX40" fmla="*/ 3142860 w 5165624"/>
              <a:gd name="connsiteY40" fmla="*/ 1080654 h 4556125"/>
              <a:gd name="connsiteX41" fmla="*/ 3198278 w 5165624"/>
              <a:gd name="connsiteY41" fmla="*/ 1149927 h 4556125"/>
              <a:gd name="connsiteX42" fmla="*/ 3239842 w 5165624"/>
              <a:gd name="connsiteY42" fmla="*/ 1246909 h 4556125"/>
              <a:gd name="connsiteX43" fmla="*/ 3281406 w 5165624"/>
              <a:gd name="connsiteY43" fmla="*/ 1288472 h 4556125"/>
              <a:gd name="connsiteX44" fmla="*/ 3447660 w 5165624"/>
              <a:gd name="connsiteY44" fmla="*/ 1468581 h 4556125"/>
              <a:gd name="connsiteX45" fmla="*/ 3503078 w 5165624"/>
              <a:gd name="connsiteY45" fmla="*/ 1579418 h 4556125"/>
              <a:gd name="connsiteX46" fmla="*/ 3544642 w 5165624"/>
              <a:gd name="connsiteY46" fmla="*/ 1607127 h 4556125"/>
              <a:gd name="connsiteX47" fmla="*/ 3572351 w 5165624"/>
              <a:gd name="connsiteY47" fmla="*/ 1648691 h 4556125"/>
              <a:gd name="connsiteX48" fmla="*/ 3600060 w 5165624"/>
              <a:gd name="connsiteY48" fmla="*/ 1704109 h 4556125"/>
              <a:gd name="connsiteX49" fmla="*/ 3641624 w 5165624"/>
              <a:gd name="connsiteY49" fmla="*/ 1745672 h 4556125"/>
              <a:gd name="connsiteX50" fmla="*/ 3683187 w 5165624"/>
              <a:gd name="connsiteY50" fmla="*/ 1925781 h 4556125"/>
              <a:gd name="connsiteX51" fmla="*/ 3655478 w 5165624"/>
              <a:gd name="connsiteY51" fmla="*/ 2161309 h 4556125"/>
              <a:gd name="connsiteX52" fmla="*/ 3586206 w 5165624"/>
              <a:gd name="connsiteY52" fmla="*/ 2327563 h 4556125"/>
              <a:gd name="connsiteX53" fmla="*/ 3572351 w 5165624"/>
              <a:gd name="connsiteY53" fmla="*/ 2410691 h 4556125"/>
              <a:gd name="connsiteX54" fmla="*/ 3530787 w 5165624"/>
              <a:gd name="connsiteY54" fmla="*/ 2438400 h 4556125"/>
              <a:gd name="connsiteX55" fmla="*/ 3489224 w 5165624"/>
              <a:gd name="connsiteY55" fmla="*/ 2507672 h 4556125"/>
              <a:gd name="connsiteX56" fmla="*/ 3461515 w 5165624"/>
              <a:gd name="connsiteY56" fmla="*/ 2563091 h 4556125"/>
              <a:gd name="connsiteX57" fmla="*/ 3419951 w 5165624"/>
              <a:gd name="connsiteY57" fmla="*/ 2590800 h 4556125"/>
              <a:gd name="connsiteX58" fmla="*/ 3322969 w 5165624"/>
              <a:gd name="connsiteY58" fmla="*/ 2687781 h 4556125"/>
              <a:gd name="connsiteX59" fmla="*/ 3239842 w 5165624"/>
              <a:gd name="connsiteY59" fmla="*/ 2770909 h 4556125"/>
              <a:gd name="connsiteX60" fmla="*/ 3142860 w 5165624"/>
              <a:gd name="connsiteY60" fmla="*/ 2881745 h 4556125"/>
              <a:gd name="connsiteX61" fmla="*/ 3101296 w 5165624"/>
              <a:gd name="connsiteY61" fmla="*/ 2909454 h 4556125"/>
              <a:gd name="connsiteX62" fmla="*/ 3004315 w 5165624"/>
              <a:gd name="connsiteY62" fmla="*/ 2992581 h 4556125"/>
              <a:gd name="connsiteX63" fmla="*/ 2935042 w 5165624"/>
              <a:gd name="connsiteY63" fmla="*/ 3034145 h 4556125"/>
              <a:gd name="connsiteX64" fmla="*/ 2893478 w 5165624"/>
              <a:gd name="connsiteY64" fmla="*/ 3075709 h 4556125"/>
              <a:gd name="connsiteX65" fmla="*/ 2754933 w 5165624"/>
              <a:gd name="connsiteY65" fmla="*/ 3144981 h 4556125"/>
              <a:gd name="connsiteX66" fmla="*/ 2657951 w 5165624"/>
              <a:gd name="connsiteY66" fmla="*/ 3214254 h 4556125"/>
              <a:gd name="connsiteX67" fmla="*/ 2616387 w 5165624"/>
              <a:gd name="connsiteY67" fmla="*/ 3228109 h 4556125"/>
              <a:gd name="connsiteX68" fmla="*/ 2450133 w 5165624"/>
              <a:gd name="connsiteY68" fmla="*/ 3311236 h 4556125"/>
              <a:gd name="connsiteX69" fmla="*/ 2353151 w 5165624"/>
              <a:gd name="connsiteY69" fmla="*/ 3435927 h 4556125"/>
              <a:gd name="connsiteX70" fmla="*/ 2297733 w 5165624"/>
              <a:gd name="connsiteY70" fmla="*/ 3532909 h 4556125"/>
              <a:gd name="connsiteX71" fmla="*/ 2228460 w 5165624"/>
              <a:gd name="connsiteY71" fmla="*/ 3713018 h 4556125"/>
              <a:gd name="connsiteX72" fmla="*/ 2242315 w 5165624"/>
              <a:gd name="connsiteY72" fmla="*/ 4114800 h 4556125"/>
              <a:gd name="connsiteX73" fmla="*/ 2367006 w 5165624"/>
              <a:gd name="connsiteY73" fmla="*/ 4253345 h 4556125"/>
              <a:gd name="connsiteX74" fmla="*/ 2450133 w 5165624"/>
              <a:gd name="connsiteY74" fmla="*/ 4308763 h 4556125"/>
              <a:gd name="connsiteX75" fmla="*/ 2727224 w 5165624"/>
              <a:gd name="connsiteY75" fmla="*/ 4391891 h 4556125"/>
              <a:gd name="connsiteX76" fmla="*/ 2893478 w 5165624"/>
              <a:gd name="connsiteY76" fmla="*/ 4405745 h 4556125"/>
              <a:gd name="connsiteX77" fmla="*/ 2935042 w 5165624"/>
              <a:gd name="connsiteY77" fmla="*/ 4419600 h 4556125"/>
              <a:gd name="connsiteX78" fmla="*/ 3101296 w 5165624"/>
              <a:gd name="connsiteY78" fmla="*/ 4447309 h 4556125"/>
              <a:gd name="connsiteX79" fmla="*/ 3212133 w 5165624"/>
              <a:gd name="connsiteY79" fmla="*/ 4461163 h 4556125"/>
              <a:gd name="connsiteX80" fmla="*/ 3419951 w 5165624"/>
              <a:gd name="connsiteY80" fmla="*/ 4502727 h 4556125"/>
              <a:gd name="connsiteX81" fmla="*/ 3613915 w 5165624"/>
              <a:gd name="connsiteY81" fmla="*/ 4516581 h 4556125"/>
              <a:gd name="connsiteX82" fmla="*/ 4445187 w 5165624"/>
              <a:gd name="connsiteY82" fmla="*/ 4502727 h 4556125"/>
              <a:gd name="connsiteX83" fmla="*/ 4514460 w 5165624"/>
              <a:gd name="connsiteY83" fmla="*/ 4447309 h 4556125"/>
              <a:gd name="connsiteX84" fmla="*/ 4583733 w 5165624"/>
              <a:gd name="connsiteY84" fmla="*/ 4433454 h 4556125"/>
              <a:gd name="connsiteX85" fmla="*/ 4639151 w 5165624"/>
              <a:gd name="connsiteY85" fmla="*/ 4391891 h 4556125"/>
              <a:gd name="connsiteX86" fmla="*/ 4763842 w 5165624"/>
              <a:gd name="connsiteY86" fmla="*/ 4308763 h 4556125"/>
              <a:gd name="connsiteX87" fmla="*/ 4833115 w 5165624"/>
              <a:gd name="connsiteY87" fmla="*/ 4197927 h 4556125"/>
              <a:gd name="connsiteX88" fmla="*/ 4916242 w 5165624"/>
              <a:gd name="connsiteY88" fmla="*/ 4087091 h 4556125"/>
              <a:gd name="connsiteX89" fmla="*/ 4999369 w 5165624"/>
              <a:gd name="connsiteY89" fmla="*/ 3962400 h 4556125"/>
              <a:gd name="connsiteX90" fmla="*/ 5013224 w 5165624"/>
              <a:gd name="connsiteY90" fmla="*/ 3920836 h 4556125"/>
              <a:gd name="connsiteX91" fmla="*/ 5054787 w 5165624"/>
              <a:gd name="connsiteY91" fmla="*/ 3851563 h 4556125"/>
              <a:gd name="connsiteX92" fmla="*/ 5110206 w 5165624"/>
              <a:gd name="connsiteY92" fmla="*/ 3754581 h 4556125"/>
              <a:gd name="connsiteX93" fmla="*/ 5137915 w 5165624"/>
              <a:gd name="connsiteY93" fmla="*/ 3629891 h 4556125"/>
              <a:gd name="connsiteX94" fmla="*/ 5165624 w 5165624"/>
              <a:gd name="connsiteY94" fmla="*/ 2964872 h 4556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165624" h="4556125">
                <a:moveTo>
                  <a:pt x="219551" y="0"/>
                </a:moveTo>
                <a:cubicBezTo>
                  <a:pt x="224169" y="23091"/>
                  <a:pt x="233406" y="45724"/>
                  <a:pt x="233406" y="69272"/>
                </a:cubicBezTo>
                <a:cubicBezTo>
                  <a:pt x="233406" y="89657"/>
                  <a:pt x="197252" y="155434"/>
                  <a:pt x="191842" y="166254"/>
                </a:cubicBezTo>
                <a:cubicBezTo>
                  <a:pt x="187224" y="207818"/>
                  <a:pt x="188130" y="250374"/>
                  <a:pt x="177987" y="290945"/>
                </a:cubicBezTo>
                <a:cubicBezTo>
                  <a:pt x="173948" y="307099"/>
                  <a:pt x="156125" y="316918"/>
                  <a:pt x="150278" y="332509"/>
                </a:cubicBezTo>
                <a:cubicBezTo>
                  <a:pt x="139199" y="362053"/>
                  <a:pt x="127025" y="477970"/>
                  <a:pt x="122569" y="498763"/>
                </a:cubicBezTo>
                <a:cubicBezTo>
                  <a:pt x="115524" y="531638"/>
                  <a:pt x="103523" y="563259"/>
                  <a:pt x="94860" y="595745"/>
                </a:cubicBezTo>
                <a:cubicBezTo>
                  <a:pt x="85048" y="632542"/>
                  <a:pt x="76387" y="669636"/>
                  <a:pt x="67151" y="706581"/>
                </a:cubicBezTo>
                <a:cubicBezTo>
                  <a:pt x="57915" y="743527"/>
                  <a:pt x="51485" y="781290"/>
                  <a:pt x="39442" y="817418"/>
                </a:cubicBezTo>
                <a:lnTo>
                  <a:pt x="25587" y="858981"/>
                </a:lnTo>
                <a:cubicBezTo>
                  <a:pt x="-11090" y="1079055"/>
                  <a:pt x="-5870" y="1014699"/>
                  <a:pt x="25587" y="1413163"/>
                </a:cubicBezTo>
                <a:cubicBezTo>
                  <a:pt x="27212" y="1433752"/>
                  <a:pt x="41540" y="1451600"/>
                  <a:pt x="53296" y="1468581"/>
                </a:cubicBezTo>
                <a:cubicBezTo>
                  <a:pt x="83268" y="1511874"/>
                  <a:pt x="117746" y="1551868"/>
                  <a:pt x="150278" y="1593272"/>
                </a:cubicBezTo>
                <a:cubicBezTo>
                  <a:pt x="188398" y="1641788"/>
                  <a:pt x="214486" y="1677996"/>
                  <a:pt x="261115" y="1717963"/>
                </a:cubicBezTo>
                <a:cubicBezTo>
                  <a:pt x="273757" y="1728799"/>
                  <a:pt x="287589" y="1738631"/>
                  <a:pt x="302678" y="1745672"/>
                </a:cubicBezTo>
                <a:cubicBezTo>
                  <a:pt x="481908" y="1829313"/>
                  <a:pt x="413499" y="1801087"/>
                  <a:pt x="538206" y="1828800"/>
                </a:cubicBezTo>
                <a:cubicBezTo>
                  <a:pt x="556794" y="1832931"/>
                  <a:pt x="574699" y="1840551"/>
                  <a:pt x="593624" y="1842654"/>
                </a:cubicBezTo>
                <a:cubicBezTo>
                  <a:pt x="658047" y="1849812"/>
                  <a:pt x="722933" y="1851891"/>
                  <a:pt x="787587" y="1856509"/>
                </a:cubicBezTo>
                <a:cubicBezTo>
                  <a:pt x="838387" y="1851891"/>
                  <a:pt x="891050" y="1857047"/>
                  <a:pt x="939987" y="1842654"/>
                </a:cubicBezTo>
                <a:cubicBezTo>
                  <a:pt x="971814" y="1833293"/>
                  <a:pt x="1045365" y="1766402"/>
                  <a:pt x="1078533" y="1745672"/>
                </a:cubicBezTo>
                <a:cubicBezTo>
                  <a:pt x="1096047" y="1734726"/>
                  <a:pt x="1117966" y="1731041"/>
                  <a:pt x="1133951" y="1717963"/>
                </a:cubicBezTo>
                <a:cubicBezTo>
                  <a:pt x="1169335" y="1689013"/>
                  <a:pt x="1192894" y="1646341"/>
                  <a:pt x="1230933" y="1620981"/>
                </a:cubicBezTo>
                <a:cubicBezTo>
                  <a:pt x="1258642" y="1602508"/>
                  <a:pt x="1289307" y="1587841"/>
                  <a:pt x="1314060" y="1565563"/>
                </a:cubicBezTo>
                <a:cubicBezTo>
                  <a:pt x="1541208" y="1361131"/>
                  <a:pt x="1262232" y="1589682"/>
                  <a:pt x="1397187" y="1454727"/>
                </a:cubicBezTo>
                <a:cubicBezTo>
                  <a:pt x="1418097" y="1433817"/>
                  <a:pt x="1441384" y="1414981"/>
                  <a:pt x="1466460" y="1399309"/>
                </a:cubicBezTo>
                <a:cubicBezTo>
                  <a:pt x="1501591" y="1377352"/>
                  <a:pt x="1625535" y="1372398"/>
                  <a:pt x="1632715" y="1371600"/>
                </a:cubicBezTo>
                <a:cubicBezTo>
                  <a:pt x="1690418" y="1328322"/>
                  <a:pt x="1747493" y="1279574"/>
                  <a:pt x="1812824" y="1246909"/>
                </a:cubicBezTo>
                <a:cubicBezTo>
                  <a:pt x="1832706" y="1236968"/>
                  <a:pt x="1892042" y="1223641"/>
                  <a:pt x="1909806" y="1219200"/>
                </a:cubicBezTo>
                <a:cubicBezTo>
                  <a:pt x="1932897" y="1205345"/>
                  <a:pt x="1954993" y="1189679"/>
                  <a:pt x="1979078" y="1177636"/>
                </a:cubicBezTo>
                <a:cubicBezTo>
                  <a:pt x="1992140" y="1171105"/>
                  <a:pt x="2006968" y="1168909"/>
                  <a:pt x="2020642" y="1163781"/>
                </a:cubicBezTo>
                <a:cubicBezTo>
                  <a:pt x="2043928" y="1155049"/>
                  <a:pt x="2067189" y="1146173"/>
                  <a:pt x="2089915" y="1136072"/>
                </a:cubicBezTo>
                <a:cubicBezTo>
                  <a:pt x="2108788" y="1127684"/>
                  <a:pt x="2125923" y="1115421"/>
                  <a:pt x="2145333" y="1108363"/>
                </a:cubicBezTo>
                <a:cubicBezTo>
                  <a:pt x="2176930" y="1096873"/>
                  <a:pt x="2210718" y="1092144"/>
                  <a:pt x="2242315" y="1080654"/>
                </a:cubicBezTo>
                <a:cubicBezTo>
                  <a:pt x="2261725" y="1073596"/>
                  <a:pt x="2278140" y="1059476"/>
                  <a:pt x="2297733" y="1052945"/>
                </a:cubicBezTo>
                <a:cubicBezTo>
                  <a:pt x="2333861" y="1040902"/>
                  <a:pt x="2372441" y="1037279"/>
                  <a:pt x="2408569" y="1025236"/>
                </a:cubicBezTo>
                <a:cubicBezTo>
                  <a:pt x="2481433" y="1000948"/>
                  <a:pt x="2444744" y="1000221"/>
                  <a:pt x="2505551" y="969818"/>
                </a:cubicBezTo>
                <a:cubicBezTo>
                  <a:pt x="2527701" y="958743"/>
                  <a:pt x="2581811" y="948030"/>
                  <a:pt x="2602533" y="942109"/>
                </a:cubicBezTo>
                <a:cubicBezTo>
                  <a:pt x="2616575" y="938097"/>
                  <a:pt x="2630242" y="932872"/>
                  <a:pt x="2644096" y="928254"/>
                </a:cubicBezTo>
                <a:cubicBezTo>
                  <a:pt x="2810907" y="944935"/>
                  <a:pt x="2852763" y="928572"/>
                  <a:pt x="2962751" y="969818"/>
                </a:cubicBezTo>
                <a:cubicBezTo>
                  <a:pt x="2986037" y="978550"/>
                  <a:pt x="3010843" y="984493"/>
                  <a:pt x="3032024" y="997527"/>
                </a:cubicBezTo>
                <a:cubicBezTo>
                  <a:pt x="3071355" y="1021731"/>
                  <a:pt x="3142860" y="1080654"/>
                  <a:pt x="3142860" y="1080654"/>
                </a:cubicBezTo>
                <a:cubicBezTo>
                  <a:pt x="3188155" y="1216536"/>
                  <a:pt x="3114721" y="1024591"/>
                  <a:pt x="3198278" y="1149927"/>
                </a:cubicBezTo>
                <a:cubicBezTo>
                  <a:pt x="3217787" y="1179191"/>
                  <a:pt x="3221746" y="1216750"/>
                  <a:pt x="3239842" y="1246909"/>
                </a:cubicBezTo>
                <a:cubicBezTo>
                  <a:pt x="3249923" y="1263710"/>
                  <a:pt x="3268750" y="1273515"/>
                  <a:pt x="3281406" y="1288472"/>
                </a:cubicBezTo>
                <a:cubicBezTo>
                  <a:pt x="3426447" y="1459884"/>
                  <a:pt x="3337206" y="1385741"/>
                  <a:pt x="3447660" y="1468581"/>
                </a:cubicBezTo>
                <a:cubicBezTo>
                  <a:pt x="3462771" y="1513913"/>
                  <a:pt x="3467387" y="1537778"/>
                  <a:pt x="3503078" y="1579418"/>
                </a:cubicBezTo>
                <a:cubicBezTo>
                  <a:pt x="3513914" y="1592061"/>
                  <a:pt x="3530787" y="1597891"/>
                  <a:pt x="3544642" y="1607127"/>
                </a:cubicBezTo>
                <a:cubicBezTo>
                  <a:pt x="3553878" y="1620982"/>
                  <a:pt x="3564090" y="1634234"/>
                  <a:pt x="3572351" y="1648691"/>
                </a:cubicBezTo>
                <a:cubicBezTo>
                  <a:pt x="3582598" y="1666623"/>
                  <a:pt x="3588056" y="1687303"/>
                  <a:pt x="3600060" y="1704109"/>
                </a:cubicBezTo>
                <a:cubicBezTo>
                  <a:pt x="3611448" y="1720053"/>
                  <a:pt x="3627769" y="1731818"/>
                  <a:pt x="3641624" y="1745672"/>
                </a:cubicBezTo>
                <a:cubicBezTo>
                  <a:pt x="3679659" y="1859779"/>
                  <a:pt x="3665202" y="1799885"/>
                  <a:pt x="3683187" y="1925781"/>
                </a:cubicBezTo>
                <a:cubicBezTo>
                  <a:pt x="3679483" y="1973931"/>
                  <a:pt x="3680266" y="2095208"/>
                  <a:pt x="3655478" y="2161309"/>
                </a:cubicBezTo>
                <a:cubicBezTo>
                  <a:pt x="3634398" y="2217523"/>
                  <a:pt x="3586206" y="2327563"/>
                  <a:pt x="3586206" y="2327563"/>
                </a:cubicBezTo>
                <a:cubicBezTo>
                  <a:pt x="3581588" y="2355272"/>
                  <a:pt x="3584914" y="2385565"/>
                  <a:pt x="3572351" y="2410691"/>
                </a:cubicBezTo>
                <a:cubicBezTo>
                  <a:pt x="3564904" y="2425584"/>
                  <a:pt x="3541623" y="2425758"/>
                  <a:pt x="3530787" y="2438400"/>
                </a:cubicBezTo>
                <a:cubicBezTo>
                  <a:pt x="3513262" y="2458845"/>
                  <a:pt x="3502301" y="2484133"/>
                  <a:pt x="3489224" y="2507672"/>
                </a:cubicBezTo>
                <a:cubicBezTo>
                  <a:pt x="3479194" y="2525726"/>
                  <a:pt x="3474737" y="2547225"/>
                  <a:pt x="3461515" y="2563091"/>
                </a:cubicBezTo>
                <a:cubicBezTo>
                  <a:pt x="3450855" y="2575883"/>
                  <a:pt x="3431725" y="2579026"/>
                  <a:pt x="3419951" y="2590800"/>
                </a:cubicBezTo>
                <a:cubicBezTo>
                  <a:pt x="3304765" y="2705984"/>
                  <a:pt x="3416935" y="2625138"/>
                  <a:pt x="3322969" y="2687781"/>
                </a:cubicBezTo>
                <a:cubicBezTo>
                  <a:pt x="3187147" y="2868882"/>
                  <a:pt x="3361386" y="2649367"/>
                  <a:pt x="3239842" y="2770909"/>
                </a:cubicBezTo>
                <a:cubicBezTo>
                  <a:pt x="3112461" y="2898288"/>
                  <a:pt x="3293962" y="2752230"/>
                  <a:pt x="3142860" y="2881745"/>
                </a:cubicBezTo>
                <a:cubicBezTo>
                  <a:pt x="3130217" y="2892581"/>
                  <a:pt x="3114088" y="2898794"/>
                  <a:pt x="3101296" y="2909454"/>
                </a:cubicBezTo>
                <a:cubicBezTo>
                  <a:pt x="3015670" y="2980809"/>
                  <a:pt x="3108094" y="2923395"/>
                  <a:pt x="3004315" y="2992581"/>
                </a:cubicBezTo>
                <a:cubicBezTo>
                  <a:pt x="2981909" y="3007518"/>
                  <a:pt x="2956585" y="3017988"/>
                  <a:pt x="2935042" y="3034145"/>
                </a:cubicBezTo>
                <a:cubicBezTo>
                  <a:pt x="2919367" y="3045901"/>
                  <a:pt x="2909153" y="3063953"/>
                  <a:pt x="2893478" y="3075709"/>
                </a:cubicBezTo>
                <a:cubicBezTo>
                  <a:pt x="2772133" y="3166718"/>
                  <a:pt x="2877605" y="3073422"/>
                  <a:pt x="2754933" y="3144981"/>
                </a:cubicBezTo>
                <a:cubicBezTo>
                  <a:pt x="2720617" y="3164998"/>
                  <a:pt x="2692017" y="3193814"/>
                  <a:pt x="2657951" y="3214254"/>
                </a:cubicBezTo>
                <a:cubicBezTo>
                  <a:pt x="2645428" y="3221768"/>
                  <a:pt x="2629449" y="3221578"/>
                  <a:pt x="2616387" y="3228109"/>
                </a:cubicBezTo>
                <a:cubicBezTo>
                  <a:pt x="2413124" y="3329741"/>
                  <a:pt x="2610544" y="3247072"/>
                  <a:pt x="2450133" y="3311236"/>
                </a:cubicBezTo>
                <a:cubicBezTo>
                  <a:pt x="2417806" y="3352800"/>
                  <a:pt x="2369802" y="3385974"/>
                  <a:pt x="2353151" y="3435927"/>
                </a:cubicBezTo>
                <a:cubicBezTo>
                  <a:pt x="2310773" y="3563058"/>
                  <a:pt x="2381611" y="3365152"/>
                  <a:pt x="2297733" y="3532909"/>
                </a:cubicBezTo>
                <a:cubicBezTo>
                  <a:pt x="2267314" y="3593747"/>
                  <a:pt x="2249112" y="3651064"/>
                  <a:pt x="2228460" y="3713018"/>
                </a:cubicBezTo>
                <a:cubicBezTo>
                  <a:pt x="2233078" y="3846945"/>
                  <a:pt x="2223363" y="3982140"/>
                  <a:pt x="2242315" y="4114800"/>
                </a:cubicBezTo>
                <a:cubicBezTo>
                  <a:pt x="2249919" y="4168025"/>
                  <a:pt x="2328751" y="4225523"/>
                  <a:pt x="2367006" y="4253345"/>
                </a:cubicBezTo>
                <a:cubicBezTo>
                  <a:pt x="2393939" y="4272932"/>
                  <a:pt x="2420347" y="4293870"/>
                  <a:pt x="2450133" y="4308763"/>
                </a:cubicBezTo>
                <a:cubicBezTo>
                  <a:pt x="2538421" y="4352907"/>
                  <a:pt x="2629529" y="4381036"/>
                  <a:pt x="2727224" y="4391891"/>
                </a:cubicBezTo>
                <a:cubicBezTo>
                  <a:pt x="2782494" y="4398032"/>
                  <a:pt x="2838060" y="4401127"/>
                  <a:pt x="2893478" y="4405745"/>
                </a:cubicBezTo>
                <a:cubicBezTo>
                  <a:pt x="2907333" y="4410363"/>
                  <a:pt x="2920721" y="4416736"/>
                  <a:pt x="2935042" y="4419600"/>
                </a:cubicBezTo>
                <a:cubicBezTo>
                  <a:pt x="2990133" y="4430618"/>
                  <a:pt x="3045547" y="4440341"/>
                  <a:pt x="3101296" y="4447309"/>
                </a:cubicBezTo>
                <a:cubicBezTo>
                  <a:pt x="3138242" y="4451927"/>
                  <a:pt x="3175466" y="4454693"/>
                  <a:pt x="3212133" y="4461163"/>
                </a:cubicBezTo>
                <a:cubicBezTo>
                  <a:pt x="3289904" y="4474887"/>
                  <a:pt x="3343875" y="4495119"/>
                  <a:pt x="3419951" y="4502727"/>
                </a:cubicBezTo>
                <a:cubicBezTo>
                  <a:pt x="3484449" y="4509177"/>
                  <a:pt x="3549260" y="4511963"/>
                  <a:pt x="3613915" y="4516581"/>
                </a:cubicBezTo>
                <a:cubicBezTo>
                  <a:pt x="3916982" y="4577197"/>
                  <a:pt x="3826277" y="4564618"/>
                  <a:pt x="4445187" y="4502727"/>
                </a:cubicBezTo>
                <a:cubicBezTo>
                  <a:pt x="4474611" y="4499785"/>
                  <a:pt x="4488011" y="4460533"/>
                  <a:pt x="4514460" y="4447309"/>
                </a:cubicBezTo>
                <a:cubicBezTo>
                  <a:pt x="4535522" y="4436778"/>
                  <a:pt x="4560642" y="4438072"/>
                  <a:pt x="4583733" y="4433454"/>
                </a:cubicBezTo>
                <a:cubicBezTo>
                  <a:pt x="4602206" y="4419600"/>
                  <a:pt x="4619938" y="4404699"/>
                  <a:pt x="4639151" y="4391891"/>
                </a:cubicBezTo>
                <a:cubicBezTo>
                  <a:pt x="4678727" y="4365507"/>
                  <a:pt x="4729325" y="4343280"/>
                  <a:pt x="4763842" y="4308763"/>
                </a:cubicBezTo>
                <a:cubicBezTo>
                  <a:pt x="4805948" y="4266657"/>
                  <a:pt x="4805678" y="4247314"/>
                  <a:pt x="4833115" y="4197927"/>
                </a:cubicBezTo>
                <a:cubicBezTo>
                  <a:pt x="4876152" y="4120459"/>
                  <a:pt x="4861898" y="4141433"/>
                  <a:pt x="4916242" y="4087091"/>
                </a:cubicBezTo>
                <a:cubicBezTo>
                  <a:pt x="4998923" y="3921726"/>
                  <a:pt x="4871276" y="4167347"/>
                  <a:pt x="4999369" y="3962400"/>
                </a:cubicBezTo>
                <a:cubicBezTo>
                  <a:pt x="5007109" y="3950016"/>
                  <a:pt x="5006693" y="3933898"/>
                  <a:pt x="5013224" y="3920836"/>
                </a:cubicBezTo>
                <a:cubicBezTo>
                  <a:pt x="5025267" y="3896750"/>
                  <a:pt x="5042744" y="3875648"/>
                  <a:pt x="5054787" y="3851563"/>
                </a:cubicBezTo>
                <a:cubicBezTo>
                  <a:pt x="5103626" y="3753884"/>
                  <a:pt x="5056360" y="3808427"/>
                  <a:pt x="5110206" y="3754581"/>
                </a:cubicBezTo>
                <a:cubicBezTo>
                  <a:pt x="5125594" y="3708415"/>
                  <a:pt x="5135795" y="3685015"/>
                  <a:pt x="5137915" y="3629891"/>
                </a:cubicBezTo>
                <a:cubicBezTo>
                  <a:pt x="5163726" y="2958792"/>
                  <a:pt x="5056169" y="3183774"/>
                  <a:pt x="5165624" y="296487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64096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Skola\AppData\Local\Microsoft\Windows\Temporary Internet Files\Content.IE5\FLBCMDCD\MC900045138[1].wmf"/>
          <p:cNvPicPr>
            <a:picLocks noChangeAspect="1" noChangeArrowheads="1"/>
          </p:cNvPicPr>
          <p:nvPr/>
        </p:nvPicPr>
        <p:blipFill rotWithShape="1">
          <a:blip r:embed="rId3">
            <a:grayscl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8973" b="15309"/>
          <a:stretch/>
        </p:blipFill>
        <p:spPr bwMode="auto">
          <a:xfrm>
            <a:off x="139222" y="620688"/>
            <a:ext cx="8969282" cy="587947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535104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76233" y="4293096"/>
            <a:ext cx="2916324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CYKLISTA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89259" y="1082525"/>
            <a:ext cx="2916324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UČITEL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18071" y="2708920"/>
            <a:ext cx="2916324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BAGRISTA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26367" y="3176972"/>
            <a:ext cx="2916324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TRUHLÁŘ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662897" y="4313695"/>
            <a:ext cx="2916324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RYBÁŘ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8071" y="5949280"/>
            <a:ext cx="3528392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STROJVEDOUCÍ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02401" y="1430969"/>
            <a:ext cx="4176464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ŘIDIČ AUTOBUSU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38174" y="5949280"/>
            <a:ext cx="2916324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POTÁPĚČ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92259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Program Files (x86)\Microsoft Office\MEDIA\CAGCAT10\j030295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04664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Skola\AppData\Local\Microsoft\Windows\Temporary Internet Files\Content.IE5\QMB9YU97\MC9001919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18" y="5116827"/>
            <a:ext cx="1551246" cy="12521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C:\Users\Skola\AppData\Local\Microsoft\Windows\Temporary Internet Files\Content.IE5\ZGCILW6V\MP90040548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6827" y="2924944"/>
            <a:ext cx="2595533" cy="18539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Skola\AppData\Local\Microsoft\Windows\Temporary Internet Files\Content.IE5\7IGT01Y0\MC9004125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60" y="171841"/>
            <a:ext cx="1192660" cy="12691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Skola\AppData\Local\Microsoft\Windows\Temporary Internet Files\Content.IE5\FLBCMDCD\MC9002804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715" y="2515879"/>
            <a:ext cx="1474879" cy="114075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Skola\AppData\Local\Microsoft\Windows\Temporary Internet Files\Content.IE5\DE4CGPLA\MC900379829[1].wmf"/>
          <p:cNvPicPr>
            <a:picLocks noChangeAspect="1" noChangeArrowheads="1"/>
          </p:cNvPicPr>
          <p:nvPr/>
        </p:nvPicPr>
        <p:blipFill>
          <a:blip r:embed="rId8" cstate="print">
            <a:biLevel thresh="25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6227" y="1752082"/>
            <a:ext cx="1377451" cy="11955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Skola\AppData\Local\Microsoft\Windows\Temporary Internet Files\Content.IE5\DE4CGPLA\MC900232965[1].wmf"/>
          <p:cNvPicPr>
            <a:picLocks noChangeAspect="1" noChangeArrowheads="1"/>
          </p:cNvPicPr>
          <p:nvPr/>
        </p:nvPicPr>
        <p:blipFill>
          <a:blip r:embed="rId9" cstate="print">
            <a:biLevel thresh="5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832" y="3656638"/>
            <a:ext cx="1936960" cy="142107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Skola\AppData\Local\Microsoft\Windows\Temporary Internet Files\Content.IE5\7IGT01Y0\MC90011347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267" y="3390204"/>
            <a:ext cx="1152128" cy="235268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Skola\AppData\Local\Microsoft\Windows\Temporary Internet Files\Content.IE5\7IGT01Y0\MC90011345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1578" y="4402073"/>
            <a:ext cx="1582589" cy="17013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Skola\AppData\Local\Microsoft\Windows\Temporary Internet Files\Content.IE5\FLBCMDCD\MC90011340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3678" y="118624"/>
            <a:ext cx="1786619" cy="140712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Skola\AppData\Local\Microsoft\Windows\Temporary Internet Files\Content.IE5\QMB9YU97\MC90041243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5634" y="1700808"/>
            <a:ext cx="1421394" cy="150136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Users\Skola\AppData\Local\Microsoft\Windows\Temporary Internet Files\Content.IE5\QMB9YU97\MP900405368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4664"/>
            <a:ext cx="1569516" cy="112108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C:\Users\Skola\AppData\Local\Microsoft\Windows\Temporary Internet Files\Content.IE5\K0O7W0UI\MC900237410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1768" y="5116827"/>
            <a:ext cx="1608499" cy="14651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1" name="Picture 25" descr="C:\Users\Skola\AppData\Local\Microsoft\Windows\Temporary Internet Files\Content.IE5\S7687CZ2\MC900113370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155" y="1196752"/>
            <a:ext cx="1567678" cy="13847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2" name="Picture 26" descr="C:\Users\Skola\AppData\Local\Microsoft\Windows\Temporary Internet Files\Content.IE5\FLBCMDCD\MC900113332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423368" y="5117639"/>
            <a:ext cx="2364924" cy="1341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208481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Obrázky: </a:t>
            </a:r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r>
              <a:rPr lang="cs-CZ" dirty="0" smtClean="0"/>
              <a:t>Fotografie: autor</a:t>
            </a:r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754</TotalTime>
  <Words>207</Words>
  <Application>Microsoft Office PowerPoint</Application>
  <PresentationFormat>Předvádění na obrazovce (4:3)</PresentationFormat>
  <Paragraphs>58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95</cp:revision>
  <dcterms:created xsi:type="dcterms:W3CDTF">2012-03-08T11:35:34Z</dcterms:created>
  <dcterms:modified xsi:type="dcterms:W3CDTF">2012-09-27T18:54:53Z</dcterms:modified>
</cp:coreProperties>
</file>