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7" r:id="rId2"/>
    <p:sldId id="263" r:id="rId3"/>
    <p:sldId id="377" r:id="rId4"/>
    <p:sldId id="378" r:id="rId5"/>
    <p:sldId id="379" r:id="rId6"/>
    <p:sldId id="380" r:id="rId7"/>
    <p:sldId id="381" r:id="rId8"/>
    <p:sldId id="382" r:id="rId9"/>
    <p:sldId id="383" r:id="rId10"/>
    <p:sldId id="384" r:id="rId11"/>
    <p:sldId id="385" r:id="rId12"/>
    <p:sldId id="386" r:id="rId13"/>
    <p:sldId id="264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AE428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Erika Hovorková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VY_32_INOVACE_2_Opakování učiva 1. ročníku – přirozená čísla 0-20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</a:t>
          </a:r>
          <a:r>
            <a:rPr lang="cs-CZ" sz="2000" dirty="0" smtClean="0"/>
            <a:t>CZ.1.07/1.4.00/21.2004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4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B340602A-63DE-4E1E-AE7D-1BF838894F80}" type="pres">
      <dgm:prSet presAssocID="{D8197B8C-B260-4A16-BDF4-0947B075E274}" presName="vertSpace3" presStyleLbl="node1" presStyleIdx="1" presStyleCnt="4"/>
      <dgm:spPr/>
    </dgm:pt>
    <dgm:pt modelId="{3024726A-57AE-4AFC-9723-A526DCC56990}" type="pres">
      <dgm:prSet presAssocID="{D8197B8C-B260-4A16-BDF4-0947B075E274}" presName="circle3" presStyleLbl="node1" presStyleIdx="2" presStyleCnt="4"/>
      <dgm:spPr/>
    </dgm:pt>
    <dgm:pt modelId="{E632F17C-588E-4513-B5B0-E3A25884288E}" type="pres">
      <dgm:prSet presAssocID="{D8197B8C-B260-4A16-BDF4-0947B075E274}" presName="rect3" presStyleLbl="alignAcc1" presStyleIdx="2" presStyleCnt="4"/>
      <dgm:spPr/>
      <dgm:t>
        <a:bodyPr/>
        <a:lstStyle/>
        <a:p>
          <a:endParaRPr lang="cs-CZ"/>
        </a:p>
      </dgm:t>
    </dgm:pt>
    <dgm:pt modelId="{0067B3B6-CC6E-4FEA-934A-B260CCD88713}" type="pres">
      <dgm:prSet presAssocID="{4C35D32F-0EAB-4CD7-82EE-45574DC2A586}" presName="vertSpace4" presStyleLbl="node1" presStyleIdx="2" presStyleCnt="4"/>
      <dgm:spPr/>
    </dgm:pt>
    <dgm:pt modelId="{7C586B55-94D6-4E48-9045-89BD65D2E277}" type="pres">
      <dgm:prSet presAssocID="{4C35D32F-0EAB-4CD7-82EE-45574DC2A586}" presName="circle4" presStyleLbl="node1" presStyleIdx="3" presStyleCnt="4"/>
      <dgm:spPr/>
    </dgm:pt>
    <dgm:pt modelId="{00691753-22B7-4C53-A077-CBC858064A16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C148F93-7DA0-4E0D-95F4-8472B341DEC4}" type="pres">
      <dgm:prSet presAssocID="{D8197B8C-B260-4A16-BDF4-0947B075E274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B473E7-08E4-4C34-9685-F270398857C7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2" destOrd="0" parTransId="{51C5993D-B262-45E6-B66E-76BC9D6D883D}" sibTransId="{1AEC7F05-E0FE-459C-BD47-224AC9D7BEE4}"/>
    <dgm:cxn modelId="{7026137D-6CD6-4BE9-8D13-2E6F7ED1D5CD}" type="presOf" srcId="{D8197B8C-B260-4A16-BDF4-0947B075E274}" destId="{CC148F93-7DA0-4E0D-95F4-8472B341DEC4}" srcOrd="1" destOrd="0" presId="urn:microsoft.com/office/officeart/2005/8/layout/target3"/>
    <dgm:cxn modelId="{09013891-108B-4269-AF4E-0341A823C58C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5004821A-1498-41A0-893F-A85164D08959}" type="presOf" srcId="{D1B46980-6531-4606-95E6-44980827E919}" destId="{6140AFEC-043D-4C43-A2F9-D0F5331DF3A3}" srcOrd="0" destOrd="0" presId="urn:microsoft.com/office/officeart/2005/8/layout/target3"/>
    <dgm:cxn modelId="{2265E82E-5EDE-4C18-B846-B0BBAC4896E5}" type="presOf" srcId="{D1D4F407-5343-4D3F-B5B9-D407B03CAEB4}" destId="{AED2198E-93D5-4001-81B4-73124B309672}" srcOrd="1" destOrd="0" presId="urn:microsoft.com/office/officeart/2005/8/layout/target3"/>
    <dgm:cxn modelId="{4174C45E-4D9B-4864-A1C6-0826538295A4}" type="presOf" srcId="{D8197B8C-B260-4A16-BDF4-0947B075E274}" destId="{E632F17C-588E-4513-B5B0-E3A25884288E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55A2253-A29D-4EAA-873B-74EAF885D7A1}" type="presOf" srcId="{D1D4F407-5343-4D3F-B5B9-D407B03CAEB4}" destId="{D005CE8C-CC26-4C3E-AC11-E15060ECD759}" srcOrd="0" destOrd="0" presId="urn:microsoft.com/office/officeart/2005/8/layout/target3"/>
    <dgm:cxn modelId="{5A9D5BDA-C227-4D10-83EF-7880D0670472}" type="presOf" srcId="{4C35D32F-0EAB-4CD7-82EE-45574DC2A586}" destId="{00691753-22B7-4C53-A077-CBC858064A16}" srcOrd="0" destOrd="0" presId="urn:microsoft.com/office/officeart/2005/8/layout/target3"/>
    <dgm:cxn modelId="{5E1C4C54-FECE-4DE0-9911-66BA5D92C57C}" type="presOf" srcId="{4C35D32F-0EAB-4CD7-82EE-45574DC2A586}" destId="{67B473E7-08E4-4C34-9685-F270398857C7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28CEFC5-49DF-43B2-A645-B19ECA724CD8}" type="presOf" srcId="{757F3AB3-0718-4624-B441-E567A8F0AB56}" destId="{333A1088-737F-45CB-B68E-254E46348037}" srcOrd="0" destOrd="0" presId="urn:microsoft.com/office/officeart/2005/8/layout/target3"/>
    <dgm:cxn modelId="{0A642D55-D736-4B0D-B6EC-5968D7400920}" type="presParOf" srcId="{333A1088-737F-45CB-B68E-254E46348037}" destId="{F5ABB229-8D3B-4694-996A-96F23CF14429}" srcOrd="0" destOrd="0" presId="urn:microsoft.com/office/officeart/2005/8/layout/target3"/>
    <dgm:cxn modelId="{41EB3B42-238B-4998-ADCF-8F26BBA85977}" type="presParOf" srcId="{333A1088-737F-45CB-B68E-254E46348037}" destId="{F41139FD-01EE-4571-8B17-4FB00FC51163}" srcOrd="1" destOrd="0" presId="urn:microsoft.com/office/officeart/2005/8/layout/target3"/>
    <dgm:cxn modelId="{90E0A2B3-464F-47DD-9021-441D4F9C514E}" type="presParOf" srcId="{333A1088-737F-45CB-B68E-254E46348037}" destId="{D005CE8C-CC26-4C3E-AC11-E15060ECD759}" srcOrd="2" destOrd="0" presId="urn:microsoft.com/office/officeart/2005/8/layout/target3"/>
    <dgm:cxn modelId="{F3E54BD5-3FD1-456F-BAF4-87305E6D1D32}" type="presParOf" srcId="{333A1088-737F-45CB-B68E-254E46348037}" destId="{2C702D82-9B77-49B7-9568-BB8EB47C3372}" srcOrd="3" destOrd="0" presId="urn:microsoft.com/office/officeart/2005/8/layout/target3"/>
    <dgm:cxn modelId="{EC1AC008-7C92-43A9-BFA3-DB1155BBFFC3}" type="presParOf" srcId="{333A1088-737F-45CB-B68E-254E46348037}" destId="{A52A0455-90FF-4808-ABD0-F02540D31D5A}" srcOrd="4" destOrd="0" presId="urn:microsoft.com/office/officeart/2005/8/layout/target3"/>
    <dgm:cxn modelId="{28E64F7B-8901-4790-9817-27C7D42CEEB1}" type="presParOf" srcId="{333A1088-737F-45CB-B68E-254E46348037}" destId="{6140AFEC-043D-4C43-A2F9-D0F5331DF3A3}" srcOrd="5" destOrd="0" presId="urn:microsoft.com/office/officeart/2005/8/layout/target3"/>
    <dgm:cxn modelId="{EBAED950-E65E-403B-955C-9CE82E1939AF}" type="presParOf" srcId="{333A1088-737F-45CB-B68E-254E46348037}" destId="{B340602A-63DE-4E1E-AE7D-1BF838894F80}" srcOrd="6" destOrd="0" presId="urn:microsoft.com/office/officeart/2005/8/layout/target3"/>
    <dgm:cxn modelId="{E97ED8D0-305B-47DD-8E27-3A6ADEC89568}" type="presParOf" srcId="{333A1088-737F-45CB-B68E-254E46348037}" destId="{3024726A-57AE-4AFC-9723-A526DCC56990}" srcOrd="7" destOrd="0" presId="urn:microsoft.com/office/officeart/2005/8/layout/target3"/>
    <dgm:cxn modelId="{8BA74B8D-4283-48EA-8DAA-CC3C92206B7A}" type="presParOf" srcId="{333A1088-737F-45CB-B68E-254E46348037}" destId="{E632F17C-588E-4513-B5B0-E3A25884288E}" srcOrd="8" destOrd="0" presId="urn:microsoft.com/office/officeart/2005/8/layout/target3"/>
    <dgm:cxn modelId="{D35B976D-3181-4209-877B-EFDA3291C385}" type="presParOf" srcId="{333A1088-737F-45CB-B68E-254E46348037}" destId="{0067B3B6-CC6E-4FEA-934A-B260CCD88713}" srcOrd="9" destOrd="0" presId="urn:microsoft.com/office/officeart/2005/8/layout/target3"/>
    <dgm:cxn modelId="{B95F6718-7554-4B78-9A85-9AD7C7493274}" type="presParOf" srcId="{333A1088-737F-45CB-B68E-254E46348037}" destId="{7C586B55-94D6-4E48-9045-89BD65D2E277}" srcOrd="10" destOrd="0" presId="urn:microsoft.com/office/officeart/2005/8/layout/target3"/>
    <dgm:cxn modelId="{04BA9265-001D-465E-81FA-BCA4B9F42D3A}" type="presParOf" srcId="{333A1088-737F-45CB-B68E-254E46348037}" destId="{00691753-22B7-4C53-A077-CBC858064A16}" srcOrd="11" destOrd="0" presId="urn:microsoft.com/office/officeart/2005/8/layout/target3"/>
    <dgm:cxn modelId="{E3457138-5763-4A50-82CE-010131D421F9}" type="presParOf" srcId="{333A1088-737F-45CB-B68E-254E46348037}" destId="{AED2198E-93D5-4001-81B4-73124B309672}" srcOrd="12" destOrd="0" presId="urn:microsoft.com/office/officeart/2005/8/layout/target3"/>
    <dgm:cxn modelId="{9B42D056-57DF-4D25-B3F4-52C2D86445EB}" type="presParOf" srcId="{333A1088-737F-45CB-B68E-254E46348037}" destId="{2BE915AB-18AA-4053-B92C-3BFC9ED204BB}" srcOrd="13" destOrd="0" presId="urn:microsoft.com/office/officeart/2005/8/layout/target3"/>
    <dgm:cxn modelId="{7EF907D0-7139-4C48-AF83-46AC00618C96}" type="presParOf" srcId="{333A1088-737F-45CB-B68E-254E46348037}" destId="{CC148F93-7DA0-4E0D-95F4-8472B341DEC4}" srcOrd="14" destOrd="0" presId="urn:microsoft.com/office/officeart/2005/8/layout/target3"/>
    <dgm:cxn modelId="{747D1EC2-D5B6-4B5C-A472-66E661B66DAD}" type="presParOf" srcId="{333A1088-737F-45CB-B68E-254E46348037}" destId="{67B473E7-08E4-4C34-9685-F270398857C7}" srcOrd="15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456383" cy="34563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12554" y="0"/>
          <a:ext cx="6408712" cy="34563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712554" y="0"/>
        <a:ext cx="6408712" cy="734481"/>
      </dsp:txXfrm>
    </dsp:sp>
    <dsp:sp modelId="{A52A0455-90FF-4808-ABD0-F02540D31D5A}">
      <dsp:nvSpPr>
        <dsp:cNvPr id="0" name=""/>
        <dsp:cNvSpPr/>
      </dsp:nvSpPr>
      <dsp:spPr>
        <a:xfrm>
          <a:off x="453650" y="734481"/>
          <a:ext cx="2549083" cy="25490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728191" y="734481"/>
          <a:ext cx="6408712" cy="25490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Erika Hovorková</a:t>
          </a:r>
          <a:endParaRPr lang="cs-CZ" sz="2000" kern="1200" dirty="0"/>
        </a:p>
      </dsp:txBody>
      <dsp:txXfrm>
        <a:off x="1728191" y="734481"/>
        <a:ext cx="6408712" cy="734481"/>
      </dsp:txXfrm>
    </dsp:sp>
    <dsp:sp modelId="{3024726A-57AE-4AFC-9723-A526DCC56990}">
      <dsp:nvSpPr>
        <dsp:cNvPr id="0" name=""/>
        <dsp:cNvSpPr/>
      </dsp:nvSpPr>
      <dsp:spPr>
        <a:xfrm>
          <a:off x="907300" y="1468963"/>
          <a:ext cx="1641782" cy="164178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632F17C-588E-4513-B5B0-E3A25884288E}">
      <dsp:nvSpPr>
        <dsp:cNvPr id="0" name=""/>
        <dsp:cNvSpPr/>
      </dsp:nvSpPr>
      <dsp:spPr>
        <a:xfrm>
          <a:off x="1728191" y="1468963"/>
          <a:ext cx="6408712" cy="16417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VY_32_INOVACE_2_Opakování učiva 1. ročníku – přirozená </a:t>
          </a:r>
          <a:r>
            <a:rPr lang="cs-CZ" sz="2000" kern="1200" smtClean="0"/>
            <a:t>čísla 0-20</a:t>
          </a:r>
          <a:endParaRPr lang="cs-CZ" sz="2000" kern="1200" dirty="0"/>
        </a:p>
      </dsp:txBody>
      <dsp:txXfrm>
        <a:off x="1728191" y="1468963"/>
        <a:ext cx="6408712" cy="734481"/>
      </dsp:txXfrm>
    </dsp:sp>
    <dsp:sp modelId="{7C586B55-94D6-4E48-9045-89BD65D2E277}">
      <dsp:nvSpPr>
        <dsp:cNvPr id="0" name=""/>
        <dsp:cNvSpPr/>
      </dsp:nvSpPr>
      <dsp:spPr>
        <a:xfrm>
          <a:off x="1360951" y="2203444"/>
          <a:ext cx="734481" cy="73448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691753-22B7-4C53-A077-CBC858064A16}">
      <dsp:nvSpPr>
        <dsp:cNvPr id="0" name=""/>
        <dsp:cNvSpPr/>
      </dsp:nvSpPr>
      <dsp:spPr>
        <a:xfrm>
          <a:off x="1728191" y="2203444"/>
          <a:ext cx="6408712" cy="73448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CZ.1.07/…</a:t>
          </a:r>
          <a:endParaRPr lang="cs-CZ" sz="2000" kern="1200" dirty="0"/>
        </a:p>
      </dsp:txBody>
      <dsp:txXfrm>
        <a:off x="1728191" y="2203444"/>
        <a:ext cx="6408712" cy="7344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92613E-DDDB-4DBB-A163-989AFFE2C5F1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3C3164-F2C5-4F83-BB08-1F5F92511A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146126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284597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Daná čísla seřaď od nejmenšího po největší. Čísla přečti, jejich tvar obtáhni barevně. Číslice opiš na druhý řádek.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721657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Vyber si kartu, číslo přečti. Zapiš</a:t>
            </a:r>
            <a:r>
              <a:rPr lang="cs-CZ" baseline="0" dirty="0" smtClean="0"/>
              <a:t> čísla, která jsou hned před a hned za daným číslem.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750715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Ke</a:t>
            </a:r>
            <a:r>
              <a:rPr lang="cs-CZ" baseline="0" dirty="0" smtClean="0"/>
              <a:t> každému kolečku nakresli tolik paprsků, kolik znázorňuje číslo uprostřed.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2136489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Ke</a:t>
            </a:r>
            <a:r>
              <a:rPr lang="cs-CZ" baseline="0" dirty="0" smtClean="0"/>
              <a:t> každému kolečku nakresli tolik paprsků, kolik znázorňuje číslo uprostřed.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2136489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Seřaď </a:t>
            </a:r>
            <a:r>
              <a:rPr lang="en-US" dirty="0" err="1" smtClean="0"/>
              <a:t>stejn</a:t>
            </a:r>
            <a:r>
              <a:rPr lang="cs-CZ" dirty="0" smtClean="0"/>
              <a:t>é tvary</a:t>
            </a:r>
            <a:r>
              <a:rPr lang="cs-CZ" baseline="0" dirty="0" smtClean="0"/>
              <a:t> s čísly od nejmenšího čísla po největší. Zakroužkuj vždy to největší číslo v řadě.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3414082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Seřaď </a:t>
            </a:r>
            <a:r>
              <a:rPr lang="en-US" dirty="0" err="1" smtClean="0"/>
              <a:t>stejn</a:t>
            </a:r>
            <a:r>
              <a:rPr lang="cs-CZ" dirty="0" smtClean="0"/>
              <a:t>é tvary</a:t>
            </a:r>
            <a:r>
              <a:rPr lang="cs-CZ" baseline="0" dirty="0" smtClean="0"/>
              <a:t> s čísly od největšího po nejmenší. Zakroužkuj vždy to nejmenší číslo v řadě.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3414082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Přečti</a:t>
            </a:r>
            <a:r>
              <a:rPr lang="cs-CZ" baseline="0" dirty="0" smtClean="0"/>
              <a:t> čísla ve sloupci, vyšrafuj správný počet políček. Na volném řádku si čísla procvič.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600213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Přečti</a:t>
            </a:r>
            <a:r>
              <a:rPr lang="cs-CZ" baseline="0" dirty="0" smtClean="0"/>
              <a:t> čísla ve sloupci. Škrtni sluníčka, která na řádek nepatří. Na volném řádku si čísla procvič.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600213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Přiřaď správné pojmenování a správně zapsaný příklad k matematickému zápisu. Výsledek správně přečti.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1961117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 smtClean="0"/>
              <a:t>Porovnejte</a:t>
            </a:r>
            <a:r>
              <a:rPr lang="en-US" dirty="0" smtClean="0"/>
              <a:t> a </a:t>
            </a:r>
            <a:r>
              <a:rPr lang="en-US" dirty="0" err="1" smtClean="0"/>
              <a:t>dopl</a:t>
            </a:r>
            <a:r>
              <a:rPr lang="cs-CZ" dirty="0" err="1" smtClean="0"/>
              <a:t>ňte</a:t>
            </a:r>
            <a:r>
              <a:rPr lang="cs-CZ" dirty="0" smtClean="0"/>
              <a:t>.</a:t>
            </a:r>
            <a:r>
              <a:rPr lang="cs-CZ" baseline="0" dirty="0" smtClean="0"/>
              <a:t> Pokud jste pracovali bez chybičky, klikněte na žábu.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957490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28316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863112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798841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942155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200445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142635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807013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000250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330691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785130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122022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770011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3680049218"/>
              </p:ext>
            </p:extLst>
          </p:nvPr>
        </p:nvGraphicFramePr>
        <p:xfrm>
          <a:off x="467544" y="476672"/>
          <a:ext cx="8136904" cy="3456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55020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540060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4000" dirty="0" smtClean="0"/>
              <a:t>Matematika pro </a:t>
            </a:r>
            <a:r>
              <a:rPr lang="cs-CZ" sz="4000" dirty="0" smtClean="0"/>
              <a:t>2. ročník </a:t>
            </a:r>
            <a:r>
              <a:rPr lang="cs-CZ" sz="4000" dirty="0" smtClean="0"/>
              <a:t>ZŠ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Pomůcky: karty s čísly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Inovace – aktivita a motivace žáků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Metodické pokyny: zápis čísel, seřazování, doplňování</a:t>
            </a:r>
            <a:endParaRPr lang="cs-CZ" sz="4000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l-PL" smtClean="0"/>
              <a:t>Matematika a její aplikace - Matematika</a:t>
            </a:r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43648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-3636912" y="365934"/>
            <a:ext cx="1584176" cy="100811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19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-3132856" y="1486286"/>
            <a:ext cx="1584176" cy="100811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12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9324528" y="1383313"/>
            <a:ext cx="1584176" cy="100811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13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9540552" y="365934"/>
            <a:ext cx="1584176" cy="100811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14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-2484784" y="2391425"/>
            <a:ext cx="1584176" cy="100811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15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9996576" y="2234142"/>
            <a:ext cx="1584176" cy="100811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16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0764688" y="1206239"/>
            <a:ext cx="1584176" cy="100811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17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0764688" y="-41169"/>
            <a:ext cx="1584176" cy="100811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18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-2340768" y="365934"/>
            <a:ext cx="1584176" cy="100811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11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-1836712" y="1646518"/>
            <a:ext cx="1584176" cy="100811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20</a:t>
            </a:r>
            <a:endParaRPr lang="cs-CZ" sz="4800" dirty="0">
              <a:solidFill>
                <a:schemeClr val="tx1"/>
              </a:solidFill>
            </a:endParaRPr>
          </a:p>
        </p:txBody>
      </p:sp>
      <p:cxnSp>
        <p:nvCxnSpPr>
          <p:cNvPr id="12" name="Přímá spojnice 11"/>
          <p:cNvCxnSpPr/>
          <p:nvPr/>
        </p:nvCxnSpPr>
        <p:spPr>
          <a:xfrm>
            <a:off x="251520" y="5313209"/>
            <a:ext cx="842493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51520" y="6237312"/>
            <a:ext cx="842493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251520" y="4437112"/>
            <a:ext cx="842493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2184567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16170079"/>
              </p:ext>
            </p:extLst>
          </p:nvPr>
        </p:nvGraphicFramePr>
        <p:xfrm>
          <a:off x="251520" y="4401108"/>
          <a:ext cx="2831976" cy="8798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43992"/>
                <a:gridCol w="943992"/>
                <a:gridCol w="943992"/>
              </a:tblGrid>
              <a:tr h="8798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4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11</a:t>
                      </a:r>
                      <a:endParaRPr lang="cs-CZ" sz="4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42958267"/>
              </p:ext>
            </p:extLst>
          </p:nvPr>
        </p:nvGraphicFramePr>
        <p:xfrm>
          <a:off x="251520" y="2996952"/>
          <a:ext cx="2831976" cy="8798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43992"/>
                <a:gridCol w="943992"/>
                <a:gridCol w="943992"/>
              </a:tblGrid>
              <a:tr h="8798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4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16</a:t>
                      </a:r>
                      <a:endParaRPr lang="cs-CZ" sz="4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918417673"/>
              </p:ext>
            </p:extLst>
          </p:nvPr>
        </p:nvGraphicFramePr>
        <p:xfrm>
          <a:off x="251520" y="188640"/>
          <a:ext cx="2831976" cy="8798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43992"/>
                <a:gridCol w="943992"/>
                <a:gridCol w="943992"/>
              </a:tblGrid>
              <a:tr h="879872">
                <a:tc>
                  <a:txBody>
                    <a:bodyPr/>
                    <a:lstStyle/>
                    <a:p>
                      <a:endParaRPr lang="cs-CZ" sz="4800" dirty="0"/>
                    </a:p>
                  </a:txBody>
                  <a:tcPr>
                    <a:lnL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800" dirty="0" smtClean="0">
                          <a:solidFill>
                            <a:schemeClr val="tx1"/>
                          </a:solidFill>
                        </a:rPr>
                        <a:t>12</a:t>
                      </a:r>
                      <a:endParaRPr lang="cs-CZ" sz="4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4800" dirty="0"/>
                    </a:p>
                  </a:txBody>
                  <a:tcPr>
                    <a:lnL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15" name="Tabulka 1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771826619"/>
              </p:ext>
            </p:extLst>
          </p:nvPr>
        </p:nvGraphicFramePr>
        <p:xfrm>
          <a:off x="251520" y="1592796"/>
          <a:ext cx="2831976" cy="8798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43992"/>
                <a:gridCol w="943992"/>
                <a:gridCol w="943992"/>
              </a:tblGrid>
              <a:tr h="8798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4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19</a:t>
                      </a:r>
                      <a:endParaRPr lang="cs-CZ" sz="4800" b="1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17" name="Tabulka 1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36574687"/>
              </p:ext>
            </p:extLst>
          </p:nvPr>
        </p:nvGraphicFramePr>
        <p:xfrm>
          <a:off x="6228184" y="5805264"/>
          <a:ext cx="2831976" cy="8798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43992"/>
                <a:gridCol w="943992"/>
                <a:gridCol w="943992"/>
              </a:tblGrid>
              <a:tr h="8798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4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14</a:t>
                      </a:r>
                      <a:endParaRPr lang="cs-CZ" sz="4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18" name="Tabulka 17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334046770"/>
              </p:ext>
            </p:extLst>
          </p:nvPr>
        </p:nvGraphicFramePr>
        <p:xfrm>
          <a:off x="6228184" y="1311965"/>
          <a:ext cx="2831976" cy="8798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43992"/>
                <a:gridCol w="943992"/>
                <a:gridCol w="943992"/>
              </a:tblGrid>
              <a:tr h="8798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4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15</a:t>
                      </a:r>
                      <a:endParaRPr lang="cs-CZ" sz="4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19" name="Tabulka 18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119483304"/>
              </p:ext>
            </p:extLst>
          </p:nvPr>
        </p:nvGraphicFramePr>
        <p:xfrm>
          <a:off x="6228184" y="3558615"/>
          <a:ext cx="2831976" cy="8798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43992"/>
                <a:gridCol w="943992"/>
                <a:gridCol w="943992"/>
              </a:tblGrid>
              <a:tr h="8798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4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18</a:t>
                      </a:r>
                      <a:endParaRPr lang="cs-CZ" sz="4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20" name="Tabulka 19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903945720"/>
              </p:ext>
            </p:extLst>
          </p:nvPr>
        </p:nvGraphicFramePr>
        <p:xfrm>
          <a:off x="251520" y="5805264"/>
          <a:ext cx="2831976" cy="8798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43992"/>
                <a:gridCol w="943992"/>
                <a:gridCol w="943992"/>
              </a:tblGrid>
              <a:tr h="8798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4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  <a:endParaRPr lang="cs-CZ" sz="4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21" name="Tabulka 20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922408584"/>
              </p:ext>
            </p:extLst>
          </p:nvPr>
        </p:nvGraphicFramePr>
        <p:xfrm>
          <a:off x="6228184" y="188640"/>
          <a:ext cx="2831976" cy="8798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43992"/>
                <a:gridCol w="943992"/>
                <a:gridCol w="943992"/>
              </a:tblGrid>
              <a:tr h="8798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4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13</a:t>
                      </a:r>
                      <a:endParaRPr lang="cs-CZ" sz="4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4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22" name="Tabulka 2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089970350"/>
              </p:ext>
            </p:extLst>
          </p:nvPr>
        </p:nvGraphicFramePr>
        <p:xfrm>
          <a:off x="6228184" y="2435290"/>
          <a:ext cx="2831976" cy="8798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43992"/>
                <a:gridCol w="943992"/>
                <a:gridCol w="943992"/>
              </a:tblGrid>
              <a:tr h="8798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4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10</a:t>
                      </a:r>
                      <a:endParaRPr lang="cs-CZ" sz="4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23" name="Tabulka 22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256634203"/>
              </p:ext>
            </p:extLst>
          </p:nvPr>
        </p:nvGraphicFramePr>
        <p:xfrm>
          <a:off x="6228184" y="4681940"/>
          <a:ext cx="2831976" cy="8798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43992"/>
                <a:gridCol w="943992"/>
                <a:gridCol w="943992"/>
              </a:tblGrid>
              <a:tr h="8798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4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17</a:t>
                      </a:r>
                      <a:endParaRPr lang="cs-CZ" sz="4800" b="1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554846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ál 2"/>
          <p:cNvSpPr/>
          <p:nvPr/>
        </p:nvSpPr>
        <p:spPr>
          <a:xfrm>
            <a:off x="835968" y="2250956"/>
            <a:ext cx="1152128" cy="1152128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16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2483768" y="692696"/>
            <a:ext cx="1152128" cy="1152128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8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4788024" y="1124744"/>
            <a:ext cx="1152128" cy="1152128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20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7270197" y="1493168"/>
            <a:ext cx="1152128" cy="1152128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13" name="Ovál 12"/>
          <p:cNvSpPr/>
          <p:nvPr/>
        </p:nvSpPr>
        <p:spPr>
          <a:xfrm>
            <a:off x="3635896" y="3501008"/>
            <a:ext cx="1152128" cy="1152128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14" name="Ovál 13"/>
          <p:cNvSpPr/>
          <p:nvPr/>
        </p:nvSpPr>
        <p:spPr>
          <a:xfrm>
            <a:off x="835968" y="4653136"/>
            <a:ext cx="1152128" cy="1152128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12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6228184" y="3774557"/>
            <a:ext cx="1152128" cy="1152128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14</a:t>
            </a:r>
            <a:endParaRPr lang="cs-CZ" sz="4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167916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ál 2"/>
          <p:cNvSpPr/>
          <p:nvPr/>
        </p:nvSpPr>
        <p:spPr>
          <a:xfrm>
            <a:off x="2915816" y="2663074"/>
            <a:ext cx="1152128" cy="1152128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11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971600" y="784767"/>
            <a:ext cx="1152128" cy="1152128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9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4644008" y="1070208"/>
            <a:ext cx="1152128" cy="1152128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17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7020272" y="1936895"/>
            <a:ext cx="1152128" cy="1152128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5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3851920" y="4926685"/>
            <a:ext cx="1152128" cy="1152128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7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835968" y="4653136"/>
            <a:ext cx="1152128" cy="1152128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12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6588224" y="4350621"/>
            <a:ext cx="1152128" cy="1152128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13</a:t>
            </a:r>
            <a:endParaRPr lang="cs-CZ" sz="4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274377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rak 1"/>
          <p:cNvSpPr/>
          <p:nvPr/>
        </p:nvSpPr>
        <p:spPr>
          <a:xfrm>
            <a:off x="-1692696" y="274400"/>
            <a:ext cx="1512168" cy="864096"/>
          </a:xfrm>
          <a:prstGeom prst="cloud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16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3" name="Mrak 2"/>
          <p:cNvSpPr/>
          <p:nvPr/>
        </p:nvSpPr>
        <p:spPr>
          <a:xfrm>
            <a:off x="-1692696" y="1675118"/>
            <a:ext cx="1512168" cy="864096"/>
          </a:xfrm>
          <a:prstGeom prst="cloud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4" name="Mrak 3"/>
          <p:cNvSpPr/>
          <p:nvPr/>
        </p:nvSpPr>
        <p:spPr>
          <a:xfrm>
            <a:off x="-1692696" y="3075836"/>
            <a:ext cx="1512168" cy="864096"/>
          </a:xfrm>
          <a:prstGeom prst="cloud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19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5" name="Mrak 4"/>
          <p:cNvSpPr/>
          <p:nvPr/>
        </p:nvSpPr>
        <p:spPr>
          <a:xfrm>
            <a:off x="-1692696" y="4476554"/>
            <a:ext cx="1512168" cy="864096"/>
          </a:xfrm>
          <a:prstGeom prst="cloud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 smtClean="0">
                <a:solidFill>
                  <a:schemeClr val="tx1"/>
                </a:solidFill>
              </a:rPr>
              <a:t>11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6" name="Mrak 5"/>
          <p:cNvSpPr/>
          <p:nvPr/>
        </p:nvSpPr>
        <p:spPr>
          <a:xfrm>
            <a:off x="-1692696" y="5877272"/>
            <a:ext cx="1512168" cy="864096"/>
          </a:xfrm>
          <a:prstGeom prst="cloud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 smtClean="0">
                <a:solidFill>
                  <a:schemeClr val="tx1"/>
                </a:solidFill>
              </a:rPr>
              <a:t>9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7" name="Vývojový diagram: děrná páska 6"/>
          <p:cNvSpPr/>
          <p:nvPr/>
        </p:nvSpPr>
        <p:spPr>
          <a:xfrm>
            <a:off x="9385136" y="8018"/>
            <a:ext cx="1512168" cy="864096"/>
          </a:xfrm>
          <a:prstGeom prst="flowChartPunchedTap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6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8" name="Vývojový diagram: děrná páska 7"/>
          <p:cNvSpPr/>
          <p:nvPr/>
        </p:nvSpPr>
        <p:spPr>
          <a:xfrm>
            <a:off x="9385136" y="1504490"/>
            <a:ext cx="1512168" cy="864096"/>
          </a:xfrm>
          <a:prstGeom prst="flowChartPunchedTap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 smtClean="0">
                <a:solidFill>
                  <a:schemeClr val="tx1"/>
                </a:solidFill>
              </a:rPr>
              <a:t>10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9" name="Vývojový diagram: děrná páska 8"/>
          <p:cNvSpPr/>
          <p:nvPr/>
        </p:nvSpPr>
        <p:spPr>
          <a:xfrm>
            <a:off x="9385136" y="3000962"/>
            <a:ext cx="1512168" cy="864096"/>
          </a:xfrm>
          <a:prstGeom prst="flowChartPunchedTap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1</a:t>
            </a:r>
            <a:r>
              <a:rPr lang="en-US" sz="4800" b="1" dirty="0" smtClean="0">
                <a:solidFill>
                  <a:schemeClr val="tx1"/>
                </a:solidFill>
              </a:rPr>
              <a:t>8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10" name="Vývojový diagram: děrná páska 9"/>
          <p:cNvSpPr/>
          <p:nvPr/>
        </p:nvSpPr>
        <p:spPr>
          <a:xfrm>
            <a:off x="9385136" y="4497434"/>
            <a:ext cx="1512168" cy="864096"/>
          </a:xfrm>
          <a:prstGeom prst="flowChartPunchedTap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>
                <a:solidFill>
                  <a:schemeClr val="tx1"/>
                </a:solidFill>
              </a:rPr>
              <a:t>4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11" name="Vývojový diagram: děrná páska 10"/>
          <p:cNvSpPr/>
          <p:nvPr/>
        </p:nvSpPr>
        <p:spPr>
          <a:xfrm>
            <a:off x="9385136" y="5993904"/>
            <a:ext cx="1512168" cy="864096"/>
          </a:xfrm>
          <a:prstGeom prst="flowChartPunchedTap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 smtClean="0">
                <a:solidFill>
                  <a:schemeClr val="tx1"/>
                </a:solidFill>
              </a:rPr>
              <a:t>12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12" name="6cípá hvězda 11"/>
          <p:cNvSpPr/>
          <p:nvPr/>
        </p:nvSpPr>
        <p:spPr>
          <a:xfrm>
            <a:off x="-3708920" y="267098"/>
            <a:ext cx="1512168" cy="864096"/>
          </a:xfrm>
          <a:prstGeom prst="star6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16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13" name="6cípá hvězda 12"/>
          <p:cNvSpPr/>
          <p:nvPr/>
        </p:nvSpPr>
        <p:spPr>
          <a:xfrm>
            <a:off x="-3708920" y="1669642"/>
            <a:ext cx="1512168" cy="864096"/>
          </a:xfrm>
          <a:prstGeom prst="star6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 smtClean="0">
                <a:solidFill>
                  <a:schemeClr val="tx1"/>
                </a:solidFill>
              </a:rPr>
              <a:t>20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14" name="6cípá hvězda 13"/>
          <p:cNvSpPr/>
          <p:nvPr/>
        </p:nvSpPr>
        <p:spPr>
          <a:xfrm>
            <a:off x="-3708920" y="3072186"/>
            <a:ext cx="1512168" cy="864096"/>
          </a:xfrm>
          <a:prstGeom prst="star6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1</a:t>
            </a:r>
            <a:r>
              <a:rPr lang="en-US" sz="4800" b="1" dirty="0" smtClean="0">
                <a:solidFill>
                  <a:schemeClr val="tx1"/>
                </a:solidFill>
              </a:rPr>
              <a:t>7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15" name="6cípá hvězda 14"/>
          <p:cNvSpPr/>
          <p:nvPr/>
        </p:nvSpPr>
        <p:spPr>
          <a:xfrm>
            <a:off x="-3708920" y="4474730"/>
            <a:ext cx="1512168" cy="864096"/>
          </a:xfrm>
          <a:prstGeom prst="star6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 smtClean="0">
                <a:solidFill>
                  <a:schemeClr val="tx1"/>
                </a:solidFill>
              </a:rPr>
              <a:t>14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16" name="6cípá hvězda 15"/>
          <p:cNvSpPr/>
          <p:nvPr/>
        </p:nvSpPr>
        <p:spPr>
          <a:xfrm>
            <a:off x="-3708920" y="5877272"/>
            <a:ext cx="1512168" cy="864096"/>
          </a:xfrm>
          <a:prstGeom prst="star6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 smtClean="0">
                <a:solidFill>
                  <a:schemeClr val="tx1"/>
                </a:solidFill>
              </a:rPr>
              <a:t>19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17" name="Srdce 16"/>
          <p:cNvSpPr/>
          <p:nvPr/>
        </p:nvSpPr>
        <p:spPr>
          <a:xfrm>
            <a:off x="11196736" y="5890727"/>
            <a:ext cx="1512168" cy="864096"/>
          </a:xfrm>
          <a:prstGeom prst="hear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1</a:t>
            </a:r>
            <a:r>
              <a:rPr lang="en-US" sz="4800" b="1" dirty="0" smtClean="0">
                <a:solidFill>
                  <a:schemeClr val="tx1"/>
                </a:solidFill>
              </a:rPr>
              <a:t>8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18" name="Srdce 17"/>
          <p:cNvSpPr/>
          <p:nvPr/>
        </p:nvSpPr>
        <p:spPr>
          <a:xfrm>
            <a:off x="11196736" y="4399871"/>
            <a:ext cx="1512168" cy="864096"/>
          </a:xfrm>
          <a:prstGeom prst="hear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 smtClean="0">
                <a:solidFill>
                  <a:schemeClr val="tx1"/>
                </a:solidFill>
              </a:rPr>
              <a:t>7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19" name="Srdce 18"/>
          <p:cNvSpPr/>
          <p:nvPr/>
        </p:nvSpPr>
        <p:spPr>
          <a:xfrm>
            <a:off x="11196736" y="2909015"/>
            <a:ext cx="1512168" cy="864096"/>
          </a:xfrm>
          <a:prstGeom prst="hear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 smtClean="0">
                <a:solidFill>
                  <a:schemeClr val="tx1"/>
                </a:solidFill>
              </a:rPr>
              <a:t>8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20" name="Srdce 19"/>
          <p:cNvSpPr/>
          <p:nvPr/>
        </p:nvSpPr>
        <p:spPr>
          <a:xfrm>
            <a:off x="11196736" y="1418159"/>
            <a:ext cx="1512168" cy="864096"/>
          </a:xfrm>
          <a:prstGeom prst="hear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 smtClean="0">
                <a:solidFill>
                  <a:schemeClr val="tx1"/>
                </a:solidFill>
              </a:rPr>
              <a:t>17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21" name="Srdce 20"/>
          <p:cNvSpPr/>
          <p:nvPr/>
        </p:nvSpPr>
        <p:spPr>
          <a:xfrm>
            <a:off x="11196736" y="-72697"/>
            <a:ext cx="1512168" cy="864096"/>
          </a:xfrm>
          <a:prstGeom prst="hear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 smtClean="0">
                <a:solidFill>
                  <a:schemeClr val="tx1"/>
                </a:solidFill>
              </a:rPr>
              <a:t>2</a:t>
            </a:r>
            <a:endParaRPr lang="cs-CZ" sz="4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919479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rak 1"/>
          <p:cNvSpPr/>
          <p:nvPr/>
        </p:nvSpPr>
        <p:spPr>
          <a:xfrm>
            <a:off x="-1692696" y="274400"/>
            <a:ext cx="1512168" cy="864096"/>
          </a:xfrm>
          <a:prstGeom prst="cloud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16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3" name="Mrak 2"/>
          <p:cNvSpPr/>
          <p:nvPr/>
        </p:nvSpPr>
        <p:spPr>
          <a:xfrm>
            <a:off x="-1692696" y="1675118"/>
            <a:ext cx="1512168" cy="864096"/>
          </a:xfrm>
          <a:prstGeom prst="cloud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 smtClean="0">
                <a:solidFill>
                  <a:schemeClr val="tx1"/>
                </a:solidFill>
              </a:rPr>
              <a:t>14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4" name="Mrak 3"/>
          <p:cNvSpPr/>
          <p:nvPr/>
        </p:nvSpPr>
        <p:spPr>
          <a:xfrm>
            <a:off x="-1692696" y="3075836"/>
            <a:ext cx="1512168" cy="864096"/>
          </a:xfrm>
          <a:prstGeom prst="cloud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1</a:t>
            </a:r>
            <a:r>
              <a:rPr lang="en-US" sz="4800" b="1" dirty="0" smtClean="0">
                <a:solidFill>
                  <a:schemeClr val="tx1"/>
                </a:solidFill>
              </a:rPr>
              <a:t>0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5" name="Mrak 4"/>
          <p:cNvSpPr/>
          <p:nvPr/>
        </p:nvSpPr>
        <p:spPr>
          <a:xfrm>
            <a:off x="-1692696" y="4476554"/>
            <a:ext cx="1512168" cy="864096"/>
          </a:xfrm>
          <a:prstGeom prst="cloud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 smtClean="0">
                <a:solidFill>
                  <a:schemeClr val="tx1"/>
                </a:solidFill>
              </a:rPr>
              <a:t>0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6" name="Mrak 5"/>
          <p:cNvSpPr/>
          <p:nvPr/>
        </p:nvSpPr>
        <p:spPr>
          <a:xfrm>
            <a:off x="-1692696" y="5877272"/>
            <a:ext cx="1512168" cy="864096"/>
          </a:xfrm>
          <a:prstGeom prst="cloud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>
                <a:solidFill>
                  <a:schemeClr val="tx1"/>
                </a:solidFill>
              </a:rPr>
              <a:t>4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7" name="Vývojový diagram: děrná páska 6"/>
          <p:cNvSpPr/>
          <p:nvPr/>
        </p:nvSpPr>
        <p:spPr>
          <a:xfrm>
            <a:off x="9385136" y="8018"/>
            <a:ext cx="1512168" cy="864096"/>
          </a:xfrm>
          <a:prstGeom prst="flowChartPunchedTap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 smtClean="0">
                <a:solidFill>
                  <a:schemeClr val="tx1"/>
                </a:solidFill>
              </a:rPr>
              <a:t>18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8" name="Vývojový diagram: děrná páska 7"/>
          <p:cNvSpPr/>
          <p:nvPr/>
        </p:nvSpPr>
        <p:spPr>
          <a:xfrm>
            <a:off x="9385136" y="1504490"/>
            <a:ext cx="1512168" cy="864096"/>
          </a:xfrm>
          <a:prstGeom prst="flowChartPunchedTap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>
                <a:solidFill>
                  <a:schemeClr val="tx1"/>
                </a:solidFill>
              </a:rPr>
              <a:t>2</a:t>
            </a:r>
            <a:r>
              <a:rPr lang="en-US" sz="4800" b="1" dirty="0" smtClean="0">
                <a:solidFill>
                  <a:schemeClr val="tx1"/>
                </a:solidFill>
              </a:rPr>
              <a:t>0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9" name="Vývojový diagram: děrná páska 8"/>
          <p:cNvSpPr/>
          <p:nvPr/>
        </p:nvSpPr>
        <p:spPr>
          <a:xfrm>
            <a:off x="9385136" y="3000962"/>
            <a:ext cx="1512168" cy="864096"/>
          </a:xfrm>
          <a:prstGeom prst="flowChartPunchedTap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1</a:t>
            </a:r>
            <a:r>
              <a:rPr lang="en-US" sz="4800" b="1" dirty="0">
                <a:solidFill>
                  <a:schemeClr val="tx1"/>
                </a:solidFill>
              </a:rPr>
              <a:t>6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10" name="Vývojový diagram: děrná páska 9"/>
          <p:cNvSpPr/>
          <p:nvPr/>
        </p:nvSpPr>
        <p:spPr>
          <a:xfrm>
            <a:off x="9385136" y="4497434"/>
            <a:ext cx="1512168" cy="864096"/>
          </a:xfrm>
          <a:prstGeom prst="flowChartPunchedTap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 smtClean="0">
                <a:solidFill>
                  <a:schemeClr val="tx1"/>
                </a:solidFill>
              </a:rPr>
              <a:t>19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11" name="Vývojový diagram: děrná páska 10"/>
          <p:cNvSpPr/>
          <p:nvPr/>
        </p:nvSpPr>
        <p:spPr>
          <a:xfrm>
            <a:off x="9385136" y="5993904"/>
            <a:ext cx="1512168" cy="864096"/>
          </a:xfrm>
          <a:prstGeom prst="flowChartPunchedTap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 smtClean="0">
                <a:solidFill>
                  <a:schemeClr val="tx1"/>
                </a:solidFill>
              </a:rPr>
              <a:t>13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12" name="6cípá hvězda 11"/>
          <p:cNvSpPr/>
          <p:nvPr/>
        </p:nvSpPr>
        <p:spPr>
          <a:xfrm>
            <a:off x="-3708920" y="267098"/>
            <a:ext cx="1512168" cy="864096"/>
          </a:xfrm>
          <a:prstGeom prst="star6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>
                <a:solidFill>
                  <a:schemeClr val="tx1"/>
                </a:solidFill>
              </a:rPr>
              <a:t>2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13" name="6cípá hvězda 12"/>
          <p:cNvSpPr/>
          <p:nvPr/>
        </p:nvSpPr>
        <p:spPr>
          <a:xfrm>
            <a:off x="-3708920" y="1669642"/>
            <a:ext cx="1512168" cy="864096"/>
          </a:xfrm>
          <a:prstGeom prst="star6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 smtClean="0">
                <a:solidFill>
                  <a:schemeClr val="tx1"/>
                </a:solidFill>
              </a:rPr>
              <a:t>9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14" name="6cípá hvězda 13"/>
          <p:cNvSpPr/>
          <p:nvPr/>
        </p:nvSpPr>
        <p:spPr>
          <a:xfrm>
            <a:off x="-3708920" y="3072186"/>
            <a:ext cx="1512168" cy="864096"/>
          </a:xfrm>
          <a:prstGeom prst="star6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 smtClean="0">
                <a:solidFill>
                  <a:schemeClr val="tx1"/>
                </a:solidFill>
              </a:rPr>
              <a:t>5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15" name="6cípá hvězda 14"/>
          <p:cNvSpPr/>
          <p:nvPr/>
        </p:nvSpPr>
        <p:spPr>
          <a:xfrm>
            <a:off x="-3708920" y="4474730"/>
            <a:ext cx="1512168" cy="864096"/>
          </a:xfrm>
          <a:prstGeom prst="star6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 smtClean="0">
                <a:solidFill>
                  <a:schemeClr val="tx1"/>
                </a:solidFill>
              </a:rPr>
              <a:t>11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16" name="6cípá hvězda 15"/>
          <p:cNvSpPr/>
          <p:nvPr/>
        </p:nvSpPr>
        <p:spPr>
          <a:xfrm>
            <a:off x="-3708920" y="5877272"/>
            <a:ext cx="1512168" cy="864096"/>
          </a:xfrm>
          <a:prstGeom prst="star6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 smtClean="0">
                <a:solidFill>
                  <a:schemeClr val="tx1"/>
                </a:solidFill>
              </a:rPr>
              <a:t>7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17" name="Srdce 16"/>
          <p:cNvSpPr/>
          <p:nvPr/>
        </p:nvSpPr>
        <p:spPr>
          <a:xfrm>
            <a:off x="11196736" y="5890727"/>
            <a:ext cx="1512168" cy="864096"/>
          </a:xfrm>
          <a:prstGeom prst="hear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1</a:t>
            </a:r>
            <a:r>
              <a:rPr lang="en-US" sz="4800" b="1" dirty="0" smtClean="0">
                <a:solidFill>
                  <a:schemeClr val="tx1"/>
                </a:solidFill>
              </a:rPr>
              <a:t>2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18" name="Srdce 17"/>
          <p:cNvSpPr/>
          <p:nvPr/>
        </p:nvSpPr>
        <p:spPr>
          <a:xfrm>
            <a:off x="11196736" y="4399871"/>
            <a:ext cx="1512168" cy="864096"/>
          </a:xfrm>
          <a:prstGeom prst="hear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>
                <a:solidFill>
                  <a:schemeClr val="tx1"/>
                </a:solidFill>
              </a:rPr>
              <a:t>0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19" name="Srdce 18"/>
          <p:cNvSpPr/>
          <p:nvPr/>
        </p:nvSpPr>
        <p:spPr>
          <a:xfrm>
            <a:off x="11196736" y="2909015"/>
            <a:ext cx="1512168" cy="864096"/>
          </a:xfrm>
          <a:prstGeom prst="hear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>
                <a:solidFill>
                  <a:schemeClr val="tx1"/>
                </a:solidFill>
              </a:rPr>
              <a:t>1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20" name="Srdce 19"/>
          <p:cNvSpPr/>
          <p:nvPr/>
        </p:nvSpPr>
        <p:spPr>
          <a:xfrm>
            <a:off x="11196736" y="1418159"/>
            <a:ext cx="1512168" cy="864096"/>
          </a:xfrm>
          <a:prstGeom prst="hear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 smtClean="0">
                <a:solidFill>
                  <a:schemeClr val="tx1"/>
                </a:solidFill>
              </a:rPr>
              <a:t>10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21" name="Srdce 20"/>
          <p:cNvSpPr/>
          <p:nvPr/>
        </p:nvSpPr>
        <p:spPr>
          <a:xfrm>
            <a:off x="11196736" y="-72697"/>
            <a:ext cx="1512168" cy="864096"/>
          </a:xfrm>
          <a:prstGeom prst="hear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 smtClean="0">
                <a:solidFill>
                  <a:schemeClr val="tx1"/>
                </a:solidFill>
              </a:rPr>
              <a:t>11</a:t>
            </a:r>
            <a:endParaRPr lang="cs-CZ" sz="4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217424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560224483"/>
              </p:ext>
            </p:extLst>
          </p:nvPr>
        </p:nvGraphicFramePr>
        <p:xfrm>
          <a:off x="72016" y="1124744"/>
          <a:ext cx="8964480" cy="270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39544"/>
                <a:gridCol w="432048"/>
                <a:gridCol w="432048"/>
                <a:gridCol w="432048"/>
                <a:gridCol w="360040"/>
                <a:gridCol w="365552"/>
                <a:gridCol w="426880"/>
                <a:gridCol w="426880"/>
                <a:gridCol w="426880"/>
                <a:gridCol w="426880"/>
                <a:gridCol w="426880"/>
                <a:gridCol w="426880"/>
                <a:gridCol w="426880"/>
                <a:gridCol w="426880"/>
                <a:gridCol w="426880"/>
                <a:gridCol w="426880"/>
                <a:gridCol w="426880"/>
                <a:gridCol w="426880"/>
                <a:gridCol w="426880"/>
                <a:gridCol w="426880"/>
                <a:gridCol w="426880"/>
              </a:tblGrid>
              <a:tr h="540504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17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40504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11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40504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16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40504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14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40504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20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cxnSp>
        <p:nvCxnSpPr>
          <p:cNvPr id="3" name="Přímá spojnice 2"/>
          <p:cNvCxnSpPr/>
          <p:nvPr/>
        </p:nvCxnSpPr>
        <p:spPr>
          <a:xfrm>
            <a:off x="251520" y="5313209"/>
            <a:ext cx="842493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nice 3"/>
          <p:cNvCxnSpPr/>
          <p:nvPr/>
        </p:nvCxnSpPr>
        <p:spPr>
          <a:xfrm>
            <a:off x="251520" y="6237312"/>
            <a:ext cx="842493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284291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880843423"/>
              </p:ext>
            </p:extLst>
          </p:nvPr>
        </p:nvGraphicFramePr>
        <p:xfrm>
          <a:off x="72016" y="1124744"/>
          <a:ext cx="8964480" cy="270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39544"/>
                <a:gridCol w="432048"/>
                <a:gridCol w="432048"/>
                <a:gridCol w="432048"/>
                <a:gridCol w="360040"/>
                <a:gridCol w="365552"/>
                <a:gridCol w="426880"/>
                <a:gridCol w="426880"/>
                <a:gridCol w="426880"/>
                <a:gridCol w="426880"/>
                <a:gridCol w="426880"/>
                <a:gridCol w="426880"/>
                <a:gridCol w="426880"/>
                <a:gridCol w="426880"/>
                <a:gridCol w="426880"/>
                <a:gridCol w="426880"/>
                <a:gridCol w="426880"/>
                <a:gridCol w="426880"/>
                <a:gridCol w="426880"/>
                <a:gridCol w="426880"/>
                <a:gridCol w="426880"/>
              </a:tblGrid>
              <a:tr h="540504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13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40504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19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40504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15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40504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18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40504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12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3" name="Přímá spojnice 2"/>
          <p:cNvCxnSpPr/>
          <p:nvPr/>
        </p:nvCxnSpPr>
        <p:spPr>
          <a:xfrm>
            <a:off x="251520" y="5313209"/>
            <a:ext cx="842493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nice 3"/>
          <p:cNvCxnSpPr/>
          <p:nvPr/>
        </p:nvCxnSpPr>
        <p:spPr>
          <a:xfrm>
            <a:off x="251520" y="6237312"/>
            <a:ext cx="842493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Slunce 4"/>
          <p:cNvSpPr/>
          <p:nvPr/>
        </p:nvSpPr>
        <p:spPr>
          <a:xfrm>
            <a:off x="611560" y="1124744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Slunce 5"/>
          <p:cNvSpPr/>
          <p:nvPr/>
        </p:nvSpPr>
        <p:spPr>
          <a:xfrm>
            <a:off x="1880308" y="1124744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Slunce 6"/>
          <p:cNvSpPr/>
          <p:nvPr/>
        </p:nvSpPr>
        <p:spPr>
          <a:xfrm>
            <a:off x="1034476" y="1124744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Slunce 7"/>
          <p:cNvSpPr/>
          <p:nvPr/>
        </p:nvSpPr>
        <p:spPr>
          <a:xfrm>
            <a:off x="1457392" y="1124744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Slunce 8"/>
          <p:cNvSpPr/>
          <p:nvPr/>
        </p:nvSpPr>
        <p:spPr>
          <a:xfrm>
            <a:off x="2303224" y="1124744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Slunce 9"/>
          <p:cNvSpPr/>
          <p:nvPr/>
        </p:nvSpPr>
        <p:spPr>
          <a:xfrm>
            <a:off x="2726140" y="1124744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Slunce 10"/>
          <p:cNvSpPr/>
          <p:nvPr/>
        </p:nvSpPr>
        <p:spPr>
          <a:xfrm>
            <a:off x="3149056" y="1124744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Slunce 11"/>
          <p:cNvSpPr/>
          <p:nvPr/>
        </p:nvSpPr>
        <p:spPr>
          <a:xfrm>
            <a:off x="3571972" y="1124744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Slunce 12"/>
          <p:cNvSpPr/>
          <p:nvPr/>
        </p:nvSpPr>
        <p:spPr>
          <a:xfrm>
            <a:off x="3994888" y="1124744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Slunce 13"/>
          <p:cNvSpPr/>
          <p:nvPr/>
        </p:nvSpPr>
        <p:spPr>
          <a:xfrm>
            <a:off x="4417804" y="1124744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Slunce 14"/>
          <p:cNvSpPr/>
          <p:nvPr/>
        </p:nvSpPr>
        <p:spPr>
          <a:xfrm>
            <a:off x="4840720" y="1124744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Slunce 15"/>
          <p:cNvSpPr/>
          <p:nvPr/>
        </p:nvSpPr>
        <p:spPr>
          <a:xfrm>
            <a:off x="5263636" y="1124744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Slunce 16"/>
          <p:cNvSpPr/>
          <p:nvPr/>
        </p:nvSpPr>
        <p:spPr>
          <a:xfrm>
            <a:off x="5686552" y="1124744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Slunce 17"/>
          <p:cNvSpPr/>
          <p:nvPr/>
        </p:nvSpPr>
        <p:spPr>
          <a:xfrm>
            <a:off x="6109468" y="1124744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Slunce 18"/>
          <p:cNvSpPr/>
          <p:nvPr/>
        </p:nvSpPr>
        <p:spPr>
          <a:xfrm>
            <a:off x="6532384" y="1124744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Slunce 19"/>
          <p:cNvSpPr/>
          <p:nvPr/>
        </p:nvSpPr>
        <p:spPr>
          <a:xfrm>
            <a:off x="6955300" y="1124744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Slunce 20"/>
          <p:cNvSpPr/>
          <p:nvPr/>
        </p:nvSpPr>
        <p:spPr>
          <a:xfrm>
            <a:off x="7378216" y="1124744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Slunce 21"/>
          <p:cNvSpPr/>
          <p:nvPr/>
        </p:nvSpPr>
        <p:spPr>
          <a:xfrm>
            <a:off x="7801132" y="1124744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Slunce 22"/>
          <p:cNvSpPr/>
          <p:nvPr/>
        </p:nvSpPr>
        <p:spPr>
          <a:xfrm>
            <a:off x="8224048" y="1124744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Slunce 23"/>
          <p:cNvSpPr/>
          <p:nvPr/>
        </p:nvSpPr>
        <p:spPr>
          <a:xfrm>
            <a:off x="8646960" y="1124744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Slunce 24"/>
          <p:cNvSpPr/>
          <p:nvPr/>
        </p:nvSpPr>
        <p:spPr>
          <a:xfrm>
            <a:off x="611560" y="1700808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Slunce 25"/>
          <p:cNvSpPr/>
          <p:nvPr/>
        </p:nvSpPr>
        <p:spPr>
          <a:xfrm>
            <a:off x="1880308" y="1700808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Slunce 26"/>
          <p:cNvSpPr/>
          <p:nvPr/>
        </p:nvSpPr>
        <p:spPr>
          <a:xfrm>
            <a:off x="1034476" y="1700808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Slunce 27"/>
          <p:cNvSpPr/>
          <p:nvPr/>
        </p:nvSpPr>
        <p:spPr>
          <a:xfrm>
            <a:off x="1457392" y="1700808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Slunce 28"/>
          <p:cNvSpPr/>
          <p:nvPr/>
        </p:nvSpPr>
        <p:spPr>
          <a:xfrm>
            <a:off x="2303224" y="1700808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Slunce 29"/>
          <p:cNvSpPr/>
          <p:nvPr/>
        </p:nvSpPr>
        <p:spPr>
          <a:xfrm>
            <a:off x="2726140" y="1700808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Slunce 30"/>
          <p:cNvSpPr/>
          <p:nvPr/>
        </p:nvSpPr>
        <p:spPr>
          <a:xfrm>
            <a:off x="3149056" y="1700808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Slunce 31"/>
          <p:cNvSpPr/>
          <p:nvPr/>
        </p:nvSpPr>
        <p:spPr>
          <a:xfrm>
            <a:off x="3571972" y="1700808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Slunce 32"/>
          <p:cNvSpPr/>
          <p:nvPr/>
        </p:nvSpPr>
        <p:spPr>
          <a:xfrm>
            <a:off x="3994888" y="1700808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Slunce 33"/>
          <p:cNvSpPr/>
          <p:nvPr/>
        </p:nvSpPr>
        <p:spPr>
          <a:xfrm>
            <a:off x="4417804" y="1700808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Slunce 34"/>
          <p:cNvSpPr/>
          <p:nvPr/>
        </p:nvSpPr>
        <p:spPr>
          <a:xfrm>
            <a:off x="4840720" y="1700808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Slunce 35"/>
          <p:cNvSpPr/>
          <p:nvPr/>
        </p:nvSpPr>
        <p:spPr>
          <a:xfrm>
            <a:off x="5263636" y="1700808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Slunce 36"/>
          <p:cNvSpPr/>
          <p:nvPr/>
        </p:nvSpPr>
        <p:spPr>
          <a:xfrm>
            <a:off x="5686552" y="1700808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Slunce 37"/>
          <p:cNvSpPr/>
          <p:nvPr/>
        </p:nvSpPr>
        <p:spPr>
          <a:xfrm>
            <a:off x="6109468" y="1700808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Slunce 38"/>
          <p:cNvSpPr/>
          <p:nvPr/>
        </p:nvSpPr>
        <p:spPr>
          <a:xfrm>
            <a:off x="6532384" y="1700808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Slunce 39"/>
          <p:cNvSpPr/>
          <p:nvPr/>
        </p:nvSpPr>
        <p:spPr>
          <a:xfrm>
            <a:off x="6955300" y="1700808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Slunce 40"/>
          <p:cNvSpPr/>
          <p:nvPr/>
        </p:nvSpPr>
        <p:spPr>
          <a:xfrm>
            <a:off x="7378216" y="1700808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Slunce 41"/>
          <p:cNvSpPr/>
          <p:nvPr/>
        </p:nvSpPr>
        <p:spPr>
          <a:xfrm>
            <a:off x="7801132" y="1700808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Slunce 42"/>
          <p:cNvSpPr/>
          <p:nvPr/>
        </p:nvSpPr>
        <p:spPr>
          <a:xfrm>
            <a:off x="8224048" y="1700808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Slunce 43"/>
          <p:cNvSpPr/>
          <p:nvPr/>
        </p:nvSpPr>
        <p:spPr>
          <a:xfrm>
            <a:off x="8646960" y="1700808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Slunce 44"/>
          <p:cNvSpPr/>
          <p:nvPr/>
        </p:nvSpPr>
        <p:spPr>
          <a:xfrm>
            <a:off x="611560" y="2276872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Slunce 45"/>
          <p:cNvSpPr/>
          <p:nvPr/>
        </p:nvSpPr>
        <p:spPr>
          <a:xfrm>
            <a:off x="1880308" y="2276872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Slunce 46"/>
          <p:cNvSpPr/>
          <p:nvPr/>
        </p:nvSpPr>
        <p:spPr>
          <a:xfrm>
            <a:off x="1034476" y="2276872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Slunce 47"/>
          <p:cNvSpPr/>
          <p:nvPr/>
        </p:nvSpPr>
        <p:spPr>
          <a:xfrm>
            <a:off x="1457392" y="2276872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Slunce 48"/>
          <p:cNvSpPr/>
          <p:nvPr/>
        </p:nvSpPr>
        <p:spPr>
          <a:xfrm>
            <a:off x="2303224" y="2276872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Slunce 49"/>
          <p:cNvSpPr/>
          <p:nvPr/>
        </p:nvSpPr>
        <p:spPr>
          <a:xfrm>
            <a:off x="2726140" y="2276872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Slunce 50"/>
          <p:cNvSpPr/>
          <p:nvPr/>
        </p:nvSpPr>
        <p:spPr>
          <a:xfrm>
            <a:off x="3149056" y="2276872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Slunce 51"/>
          <p:cNvSpPr/>
          <p:nvPr/>
        </p:nvSpPr>
        <p:spPr>
          <a:xfrm>
            <a:off x="3571972" y="2276872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Slunce 52"/>
          <p:cNvSpPr/>
          <p:nvPr/>
        </p:nvSpPr>
        <p:spPr>
          <a:xfrm>
            <a:off x="3994888" y="2276872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Slunce 53"/>
          <p:cNvSpPr/>
          <p:nvPr/>
        </p:nvSpPr>
        <p:spPr>
          <a:xfrm>
            <a:off x="4417804" y="2276872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Slunce 54"/>
          <p:cNvSpPr/>
          <p:nvPr/>
        </p:nvSpPr>
        <p:spPr>
          <a:xfrm>
            <a:off x="4840720" y="2276872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Slunce 55"/>
          <p:cNvSpPr/>
          <p:nvPr/>
        </p:nvSpPr>
        <p:spPr>
          <a:xfrm>
            <a:off x="5263636" y="2276872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Slunce 56"/>
          <p:cNvSpPr/>
          <p:nvPr/>
        </p:nvSpPr>
        <p:spPr>
          <a:xfrm>
            <a:off x="5686552" y="2276872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Slunce 57"/>
          <p:cNvSpPr/>
          <p:nvPr/>
        </p:nvSpPr>
        <p:spPr>
          <a:xfrm>
            <a:off x="6109468" y="2276872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Slunce 58"/>
          <p:cNvSpPr/>
          <p:nvPr/>
        </p:nvSpPr>
        <p:spPr>
          <a:xfrm>
            <a:off x="6532384" y="2276872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Slunce 59"/>
          <p:cNvSpPr/>
          <p:nvPr/>
        </p:nvSpPr>
        <p:spPr>
          <a:xfrm>
            <a:off x="6955300" y="2276872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Slunce 60"/>
          <p:cNvSpPr/>
          <p:nvPr/>
        </p:nvSpPr>
        <p:spPr>
          <a:xfrm>
            <a:off x="7378216" y="2276872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Slunce 61"/>
          <p:cNvSpPr/>
          <p:nvPr/>
        </p:nvSpPr>
        <p:spPr>
          <a:xfrm>
            <a:off x="7801132" y="2276872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Slunce 62"/>
          <p:cNvSpPr/>
          <p:nvPr/>
        </p:nvSpPr>
        <p:spPr>
          <a:xfrm>
            <a:off x="8224048" y="2276872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Slunce 63"/>
          <p:cNvSpPr/>
          <p:nvPr/>
        </p:nvSpPr>
        <p:spPr>
          <a:xfrm>
            <a:off x="8646960" y="2276872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Slunce 64"/>
          <p:cNvSpPr/>
          <p:nvPr/>
        </p:nvSpPr>
        <p:spPr>
          <a:xfrm>
            <a:off x="611560" y="2780928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Slunce 65"/>
          <p:cNvSpPr/>
          <p:nvPr/>
        </p:nvSpPr>
        <p:spPr>
          <a:xfrm>
            <a:off x="1880308" y="2780928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Slunce 66"/>
          <p:cNvSpPr/>
          <p:nvPr/>
        </p:nvSpPr>
        <p:spPr>
          <a:xfrm>
            <a:off x="1034476" y="2780928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Slunce 67"/>
          <p:cNvSpPr/>
          <p:nvPr/>
        </p:nvSpPr>
        <p:spPr>
          <a:xfrm>
            <a:off x="1457392" y="2780928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Slunce 68"/>
          <p:cNvSpPr/>
          <p:nvPr/>
        </p:nvSpPr>
        <p:spPr>
          <a:xfrm>
            <a:off x="2303224" y="2780928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Slunce 69"/>
          <p:cNvSpPr/>
          <p:nvPr/>
        </p:nvSpPr>
        <p:spPr>
          <a:xfrm>
            <a:off x="2726140" y="2780928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Slunce 70"/>
          <p:cNvSpPr/>
          <p:nvPr/>
        </p:nvSpPr>
        <p:spPr>
          <a:xfrm>
            <a:off x="3149056" y="2780928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Slunce 71"/>
          <p:cNvSpPr/>
          <p:nvPr/>
        </p:nvSpPr>
        <p:spPr>
          <a:xfrm>
            <a:off x="3571972" y="2780928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Slunce 72"/>
          <p:cNvSpPr/>
          <p:nvPr/>
        </p:nvSpPr>
        <p:spPr>
          <a:xfrm>
            <a:off x="3994888" y="2780928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Slunce 73"/>
          <p:cNvSpPr/>
          <p:nvPr/>
        </p:nvSpPr>
        <p:spPr>
          <a:xfrm>
            <a:off x="4417804" y="2780928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Slunce 74"/>
          <p:cNvSpPr/>
          <p:nvPr/>
        </p:nvSpPr>
        <p:spPr>
          <a:xfrm>
            <a:off x="4840720" y="2780928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Slunce 75"/>
          <p:cNvSpPr/>
          <p:nvPr/>
        </p:nvSpPr>
        <p:spPr>
          <a:xfrm>
            <a:off x="5263636" y="2780928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Slunce 76"/>
          <p:cNvSpPr/>
          <p:nvPr/>
        </p:nvSpPr>
        <p:spPr>
          <a:xfrm>
            <a:off x="5686552" y="2780928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Slunce 77"/>
          <p:cNvSpPr/>
          <p:nvPr/>
        </p:nvSpPr>
        <p:spPr>
          <a:xfrm>
            <a:off x="6109468" y="2780928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Slunce 78"/>
          <p:cNvSpPr/>
          <p:nvPr/>
        </p:nvSpPr>
        <p:spPr>
          <a:xfrm>
            <a:off x="6532384" y="2780928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Slunce 79"/>
          <p:cNvSpPr/>
          <p:nvPr/>
        </p:nvSpPr>
        <p:spPr>
          <a:xfrm>
            <a:off x="6955300" y="2780928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Slunce 80"/>
          <p:cNvSpPr/>
          <p:nvPr/>
        </p:nvSpPr>
        <p:spPr>
          <a:xfrm>
            <a:off x="7378216" y="2780928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Slunce 81"/>
          <p:cNvSpPr/>
          <p:nvPr/>
        </p:nvSpPr>
        <p:spPr>
          <a:xfrm>
            <a:off x="7801132" y="2780928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Slunce 82"/>
          <p:cNvSpPr/>
          <p:nvPr/>
        </p:nvSpPr>
        <p:spPr>
          <a:xfrm>
            <a:off x="8224048" y="2780928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Slunce 83"/>
          <p:cNvSpPr/>
          <p:nvPr/>
        </p:nvSpPr>
        <p:spPr>
          <a:xfrm>
            <a:off x="8646960" y="2780928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Slunce 84"/>
          <p:cNvSpPr/>
          <p:nvPr/>
        </p:nvSpPr>
        <p:spPr>
          <a:xfrm>
            <a:off x="569048" y="3356992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Slunce 85"/>
          <p:cNvSpPr/>
          <p:nvPr/>
        </p:nvSpPr>
        <p:spPr>
          <a:xfrm>
            <a:off x="1837796" y="3356992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Slunce 86"/>
          <p:cNvSpPr/>
          <p:nvPr/>
        </p:nvSpPr>
        <p:spPr>
          <a:xfrm>
            <a:off x="991964" y="3356992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Slunce 87"/>
          <p:cNvSpPr/>
          <p:nvPr/>
        </p:nvSpPr>
        <p:spPr>
          <a:xfrm>
            <a:off x="1414880" y="3356992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Slunce 88"/>
          <p:cNvSpPr/>
          <p:nvPr/>
        </p:nvSpPr>
        <p:spPr>
          <a:xfrm>
            <a:off x="2260712" y="3356992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Slunce 89"/>
          <p:cNvSpPr/>
          <p:nvPr/>
        </p:nvSpPr>
        <p:spPr>
          <a:xfrm>
            <a:off x="2683628" y="3356992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Slunce 90"/>
          <p:cNvSpPr/>
          <p:nvPr/>
        </p:nvSpPr>
        <p:spPr>
          <a:xfrm>
            <a:off x="3106544" y="3356992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Slunce 91"/>
          <p:cNvSpPr/>
          <p:nvPr/>
        </p:nvSpPr>
        <p:spPr>
          <a:xfrm>
            <a:off x="3529460" y="3356992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Slunce 92"/>
          <p:cNvSpPr/>
          <p:nvPr/>
        </p:nvSpPr>
        <p:spPr>
          <a:xfrm>
            <a:off x="3952376" y="3356992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Slunce 93"/>
          <p:cNvSpPr/>
          <p:nvPr/>
        </p:nvSpPr>
        <p:spPr>
          <a:xfrm>
            <a:off x="4375292" y="3356992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Slunce 94"/>
          <p:cNvSpPr/>
          <p:nvPr/>
        </p:nvSpPr>
        <p:spPr>
          <a:xfrm>
            <a:off x="4798208" y="3356992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Slunce 95"/>
          <p:cNvSpPr/>
          <p:nvPr/>
        </p:nvSpPr>
        <p:spPr>
          <a:xfrm>
            <a:off x="5221124" y="3356992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Slunce 96"/>
          <p:cNvSpPr/>
          <p:nvPr/>
        </p:nvSpPr>
        <p:spPr>
          <a:xfrm>
            <a:off x="5644040" y="3356992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Slunce 97"/>
          <p:cNvSpPr/>
          <p:nvPr/>
        </p:nvSpPr>
        <p:spPr>
          <a:xfrm>
            <a:off x="6066956" y="3356992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9" name="Slunce 98"/>
          <p:cNvSpPr/>
          <p:nvPr/>
        </p:nvSpPr>
        <p:spPr>
          <a:xfrm>
            <a:off x="6489872" y="3356992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Slunce 99"/>
          <p:cNvSpPr/>
          <p:nvPr/>
        </p:nvSpPr>
        <p:spPr>
          <a:xfrm>
            <a:off x="6912788" y="3356992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1" name="Slunce 100"/>
          <p:cNvSpPr/>
          <p:nvPr/>
        </p:nvSpPr>
        <p:spPr>
          <a:xfrm>
            <a:off x="7335704" y="3356992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" name="Slunce 101"/>
          <p:cNvSpPr/>
          <p:nvPr/>
        </p:nvSpPr>
        <p:spPr>
          <a:xfrm>
            <a:off x="7758620" y="3356992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Slunce 102"/>
          <p:cNvSpPr/>
          <p:nvPr/>
        </p:nvSpPr>
        <p:spPr>
          <a:xfrm>
            <a:off x="8181536" y="3356992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" name="Slunce 103"/>
          <p:cNvSpPr/>
          <p:nvPr/>
        </p:nvSpPr>
        <p:spPr>
          <a:xfrm>
            <a:off x="8604448" y="3356992"/>
            <a:ext cx="432048" cy="4320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00433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Skupina 15"/>
          <p:cNvGrpSpPr/>
          <p:nvPr/>
        </p:nvGrpSpPr>
        <p:grpSpPr>
          <a:xfrm>
            <a:off x="755576" y="260648"/>
            <a:ext cx="1728192" cy="2038912"/>
            <a:chOff x="755576" y="620688"/>
            <a:chExt cx="1728192" cy="2038912"/>
          </a:xfrm>
        </p:grpSpPr>
        <p:cxnSp>
          <p:nvCxnSpPr>
            <p:cNvPr id="7" name="Přímá spojnice 6"/>
            <p:cNvCxnSpPr/>
            <p:nvPr/>
          </p:nvCxnSpPr>
          <p:spPr>
            <a:xfrm flipV="1">
              <a:off x="755576" y="620688"/>
              <a:ext cx="1728000" cy="1020113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>
              <a:off x="755576" y="1640800"/>
              <a:ext cx="1728192" cy="101880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2" name="Přímá spojnice 11"/>
          <p:cNvCxnSpPr/>
          <p:nvPr/>
        </p:nvCxnSpPr>
        <p:spPr>
          <a:xfrm flipH="1">
            <a:off x="908723" y="2996952"/>
            <a:ext cx="1728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H="1">
            <a:off x="899592" y="3933056"/>
            <a:ext cx="1728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7" name="Skupina 16"/>
          <p:cNvGrpSpPr/>
          <p:nvPr/>
        </p:nvGrpSpPr>
        <p:grpSpPr>
          <a:xfrm flipH="1">
            <a:off x="907976" y="4630448"/>
            <a:ext cx="1728192" cy="2038912"/>
            <a:chOff x="755576" y="620688"/>
            <a:chExt cx="1728192" cy="2038912"/>
          </a:xfrm>
        </p:grpSpPr>
        <p:cxnSp>
          <p:nvCxnSpPr>
            <p:cNvPr id="18" name="Přímá spojnice 17"/>
            <p:cNvCxnSpPr/>
            <p:nvPr/>
          </p:nvCxnSpPr>
          <p:spPr>
            <a:xfrm flipV="1">
              <a:off x="755576" y="620688"/>
              <a:ext cx="1728000" cy="1020113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/>
            <p:nvPr/>
          </p:nvCxnSpPr>
          <p:spPr>
            <a:xfrm>
              <a:off x="755576" y="1640800"/>
              <a:ext cx="1728192" cy="101880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0" name="Ovál 19"/>
          <p:cNvSpPr/>
          <p:nvPr/>
        </p:nvSpPr>
        <p:spPr>
          <a:xfrm>
            <a:off x="1263812" y="1104933"/>
            <a:ext cx="351656" cy="351656"/>
          </a:xfrm>
          <a:prstGeom prst="ellipse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2131920" y="555655"/>
            <a:ext cx="351656" cy="351656"/>
          </a:xfrm>
          <a:prstGeom prst="ellipse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2132112" y="1081505"/>
            <a:ext cx="351656" cy="351656"/>
          </a:xfrm>
          <a:prstGeom prst="ellipse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2132112" y="1610831"/>
            <a:ext cx="351656" cy="351656"/>
          </a:xfrm>
          <a:prstGeom prst="ellipse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1064526" y="3068960"/>
            <a:ext cx="351656" cy="351656"/>
          </a:xfrm>
          <a:prstGeom prst="ellipse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2126218" y="3068960"/>
            <a:ext cx="351656" cy="351656"/>
          </a:xfrm>
          <a:prstGeom prst="ellipse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2132112" y="3509392"/>
            <a:ext cx="351656" cy="351656"/>
          </a:xfrm>
          <a:prstGeom prst="ellipse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1043608" y="3509392"/>
            <a:ext cx="351656" cy="351656"/>
          </a:xfrm>
          <a:prstGeom prst="ellipse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1686903" y="5688995"/>
            <a:ext cx="351656" cy="351656"/>
          </a:xfrm>
          <a:prstGeom prst="ellipse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899592" y="4869160"/>
            <a:ext cx="351656" cy="351656"/>
          </a:xfrm>
          <a:prstGeom prst="ellipse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1686903" y="5260311"/>
            <a:ext cx="351656" cy="351656"/>
          </a:xfrm>
          <a:prstGeom prst="ellipse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902178" y="5280000"/>
            <a:ext cx="351656" cy="351656"/>
          </a:xfrm>
          <a:prstGeom prst="ellipse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902178" y="5690840"/>
            <a:ext cx="351656" cy="351656"/>
          </a:xfrm>
          <a:prstGeom prst="ellipse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902178" y="6101680"/>
            <a:ext cx="351656" cy="351656"/>
          </a:xfrm>
          <a:prstGeom prst="ellipse">
            <a:avLst/>
          </a:prstGeom>
          <a:pattFill prst="sphere">
            <a:fgClr>
              <a:srgbClr val="FF000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6347068" y="4077072"/>
            <a:ext cx="2664296" cy="70167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/>
                </a:solidFill>
              </a:rPr>
              <a:t>ROVNÁ SE</a:t>
            </a:r>
          </a:p>
        </p:txBody>
      </p:sp>
      <p:sp>
        <p:nvSpPr>
          <p:cNvPr id="35" name="Obdélník 34"/>
          <p:cNvSpPr/>
          <p:nvPr/>
        </p:nvSpPr>
        <p:spPr>
          <a:xfrm>
            <a:off x="6347068" y="4948883"/>
            <a:ext cx="2664296" cy="70167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JE VÍCE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6372200" y="5949251"/>
            <a:ext cx="2664296" cy="70167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JE MÉNĚ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7332822" y="3251647"/>
            <a:ext cx="1727132" cy="70167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1</a:t>
            </a:r>
            <a:r>
              <a:rPr lang="en-US" sz="6000" b="1" dirty="0" smtClean="0">
                <a:solidFill>
                  <a:schemeClr val="tx1"/>
                </a:solidFill>
              </a:rPr>
              <a:t>&lt;3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7309364" y="1628800"/>
            <a:ext cx="1727132" cy="70167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6000" b="1" dirty="0" smtClean="0">
                <a:solidFill>
                  <a:schemeClr val="tx1"/>
                </a:solidFill>
              </a:rPr>
              <a:t>2=2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7308304" y="2420888"/>
            <a:ext cx="1727132" cy="70167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6000" b="1" dirty="0" smtClean="0">
                <a:solidFill>
                  <a:schemeClr val="tx1"/>
                </a:solidFill>
              </a:rPr>
              <a:t>4&gt;2</a:t>
            </a:r>
            <a:endParaRPr lang="cs-CZ" sz="6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485364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683072434"/>
              </p:ext>
            </p:extLst>
          </p:nvPr>
        </p:nvGraphicFramePr>
        <p:xfrm>
          <a:off x="179508" y="1700806"/>
          <a:ext cx="8784984" cy="47525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2082"/>
                <a:gridCol w="732082"/>
                <a:gridCol w="732082"/>
                <a:gridCol w="732082"/>
                <a:gridCol w="732082"/>
                <a:gridCol w="732082"/>
                <a:gridCol w="732082"/>
                <a:gridCol w="732082"/>
                <a:gridCol w="732082"/>
                <a:gridCol w="732082"/>
                <a:gridCol w="732082"/>
                <a:gridCol w="732082"/>
              </a:tblGrid>
              <a:tr h="950506"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smtClean="0">
                          <a:solidFill>
                            <a:schemeClr val="tx1"/>
                          </a:solidFill>
                        </a:rPr>
                        <a:t>13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smtClean="0">
                          <a:solidFill>
                            <a:schemeClr val="tx1"/>
                          </a:solidFill>
                        </a:rPr>
                        <a:t>12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smtClean="0">
                          <a:solidFill>
                            <a:schemeClr val="tx1"/>
                          </a:solidFill>
                        </a:rPr>
                        <a:t>12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smtClean="0">
                          <a:solidFill>
                            <a:schemeClr val="tx1"/>
                          </a:solidFill>
                        </a:rPr>
                        <a:t>12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smtClean="0">
                          <a:solidFill>
                            <a:schemeClr val="tx1"/>
                          </a:solidFill>
                        </a:rPr>
                        <a:t>18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smtClean="0">
                          <a:solidFill>
                            <a:schemeClr val="tx1"/>
                          </a:solidFill>
                        </a:rPr>
                        <a:t>17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smtClean="0">
                          <a:solidFill>
                            <a:schemeClr val="tx1"/>
                          </a:solidFill>
                        </a:rPr>
                        <a:t>14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smtClean="0">
                          <a:solidFill>
                            <a:schemeClr val="tx1"/>
                          </a:solidFill>
                        </a:rPr>
                        <a:t>14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950506"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smtClean="0">
                          <a:solidFill>
                            <a:schemeClr val="tx1"/>
                          </a:solidFill>
                        </a:rPr>
                        <a:t>16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smtClean="0">
                          <a:solidFill>
                            <a:schemeClr val="tx1"/>
                          </a:solidFill>
                        </a:rPr>
                        <a:t>16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smtClean="0">
                          <a:solidFill>
                            <a:schemeClr val="tx1"/>
                          </a:solidFill>
                        </a:rPr>
                        <a:t>13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smtClean="0">
                          <a:solidFill>
                            <a:schemeClr val="tx1"/>
                          </a:solidFill>
                        </a:rPr>
                        <a:t>20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smtClean="0">
                          <a:solidFill>
                            <a:schemeClr val="tx1"/>
                          </a:solidFill>
                        </a:rPr>
                        <a:t>16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smtClean="0">
                          <a:solidFill>
                            <a:schemeClr val="tx1"/>
                          </a:solidFill>
                        </a:rPr>
                        <a:t>12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smtClean="0">
                          <a:solidFill>
                            <a:schemeClr val="tx1"/>
                          </a:solidFill>
                        </a:rPr>
                        <a:t>12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smtClean="0">
                          <a:solidFill>
                            <a:schemeClr val="tx1"/>
                          </a:solidFill>
                        </a:rPr>
                        <a:t>15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950506"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smtClean="0">
                          <a:solidFill>
                            <a:schemeClr val="tx1"/>
                          </a:solidFill>
                        </a:rPr>
                        <a:t>11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smtClean="0">
                          <a:solidFill>
                            <a:schemeClr val="tx1"/>
                          </a:solidFill>
                        </a:rPr>
                        <a:t>14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smtClean="0">
                          <a:solidFill>
                            <a:schemeClr val="tx1"/>
                          </a:solidFill>
                        </a:rPr>
                        <a:t>20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smtClean="0">
                          <a:solidFill>
                            <a:schemeClr val="tx1"/>
                          </a:solidFill>
                        </a:rPr>
                        <a:t>10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smtClean="0">
                          <a:solidFill>
                            <a:schemeClr val="tx1"/>
                          </a:solidFill>
                        </a:rPr>
                        <a:t>15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smtClean="0">
                          <a:solidFill>
                            <a:schemeClr val="tx1"/>
                          </a:solidFill>
                        </a:rPr>
                        <a:t>15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smtClean="0">
                          <a:solidFill>
                            <a:schemeClr val="tx1"/>
                          </a:solidFill>
                        </a:rPr>
                        <a:t>18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smtClean="0">
                          <a:solidFill>
                            <a:schemeClr val="tx1"/>
                          </a:solidFill>
                        </a:rPr>
                        <a:t>16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950506"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smtClean="0">
                          <a:solidFill>
                            <a:schemeClr val="tx1"/>
                          </a:solidFill>
                        </a:rPr>
                        <a:t>19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smtClean="0">
                          <a:solidFill>
                            <a:schemeClr val="tx1"/>
                          </a:solidFill>
                        </a:rPr>
                        <a:t>11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smtClean="0">
                          <a:solidFill>
                            <a:schemeClr val="tx1"/>
                          </a:solidFill>
                        </a:rPr>
                        <a:t>11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smtClean="0">
                          <a:solidFill>
                            <a:schemeClr val="tx1"/>
                          </a:solidFill>
                        </a:rPr>
                        <a:t>12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smtClean="0">
                          <a:solidFill>
                            <a:schemeClr val="tx1"/>
                          </a:solidFill>
                        </a:rPr>
                        <a:t>9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smtClean="0">
                          <a:solidFill>
                            <a:schemeClr val="tx1"/>
                          </a:solidFill>
                        </a:rPr>
                        <a:t>10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smtClean="0">
                          <a:solidFill>
                            <a:schemeClr val="tx1"/>
                          </a:solidFill>
                        </a:rPr>
                        <a:t>20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smtClean="0">
                          <a:solidFill>
                            <a:schemeClr val="tx1"/>
                          </a:solidFill>
                        </a:rPr>
                        <a:t>17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950506"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smtClean="0">
                          <a:solidFill>
                            <a:schemeClr val="tx1"/>
                          </a:solidFill>
                        </a:rPr>
                        <a:t>18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smtClean="0">
                          <a:solidFill>
                            <a:schemeClr val="tx1"/>
                          </a:solidFill>
                        </a:rPr>
                        <a:t>20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smtClean="0">
                          <a:solidFill>
                            <a:schemeClr val="tx1"/>
                          </a:solidFill>
                        </a:rPr>
                        <a:t>19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smtClean="0">
                          <a:solidFill>
                            <a:schemeClr val="tx1"/>
                          </a:solidFill>
                        </a:rPr>
                        <a:t>13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smtClean="0">
                          <a:solidFill>
                            <a:schemeClr val="tx1"/>
                          </a:solidFill>
                        </a:rPr>
                        <a:t>17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smtClean="0">
                          <a:solidFill>
                            <a:schemeClr val="tx1"/>
                          </a:solidFill>
                        </a:rPr>
                        <a:t>11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b="1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 descr="C:\Users\Skola\AppData\Local\Microsoft\Windows\Temporary Internet Files\Content.IE5\7IGT01Y0\MP90042308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91429"/>
            <a:ext cx="2304256" cy="153737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275484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path" presetSubtype="0" repeatCount="indefinite" accel="50000" decel="50000" autoRev="1" fill="hold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Motion origin="layout" path="M 0 0 L 0.067 0.04 C 0.081 0.049 0.102 0.054 0.124 0.054 C 0.149 0.054 0.169 0.049 0.183 0.04 L 0.25 0 E" pathEditMode="fixed" ptsTypes="">
                                      <p:cBhvr>
                                        <p:cTn id="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Citace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036496" cy="4525963"/>
          </a:xfrm>
        </p:spPr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www.ofice.microsoft.com</a:t>
            </a: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630075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2060</TotalTime>
  <Words>399</Words>
  <Application>Microsoft Office PowerPoint</Application>
  <PresentationFormat>Předvádění na obrazovce (4:3)</PresentationFormat>
  <Paragraphs>167</Paragraphs>
  <Slides>13</Slides>
  <Notes>12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Skola</dc:creator>
  <cp:lastModifiedBy>Administrator</cp:lastModifiedBy>
  <cp:revision>226</cp:revision>
  <dcterms:created xsi:type="dcterms:W3CDTF">2012-03-08T11:35:34Z</dcterms:created>
  <dcterms:modified xsi:type="dcterms:W3CDTF">2012-09-27T19:29:52Z</dcterms:modified>
</cp:coreProperties>
</file>