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3" r:id="rId3"/>
    <p:sldId id="387" r:id="rId4"/>
    <p:sldId id="388" r:id="rId5"/>
    <p:sldId id="389" r:id="rId6"/>
    <p:sldId id="390" r:id="rId7"/>
    <p:sldId id="391" r:id="rId8"/>
    <p:sldId id="392" r:id="rId9"/>
    <p:sldId id="393" r:id="rId10"/>
    <p:sldId id="394" r:id="rId11"/>
    <p:sldId id="39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VY_32_INOVACE_3_Opakování učiva 1. ročníku – číselná osa, řešení úloh, slovní úlohy, rozklad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VY_32_INOVACE_3_Opakování </a:t>
          </a:r>
          <a:r>
            <a:rPr lang="cs-CZ" sz="2000" kern="1200" dirty="0" smtClean="0"/>
            <a:t>učiva 1. ročníku – </a:t>
          </a:r>
          <a:r>
            <a:rPr lang="cs-CZ" sz="2000" kern="1200" dirty="0" smtClean="0"/>
            <a:t>číselná osa, řešení úloh, slovní úlohy, rozklad čísla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Vyznač na číselné</a:t>
            </a:r>
            <a:r>
              <a:rPr lang="cs-CZ" baseline="0" dirty="0" smtClean="0"/>
              <a:t> ose. Udělej puntík a čísla zapiš.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395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Kapky deště smyly </a:t>
            </a:r>
            <a:r>
              <a:rPr lang="en-US" dirty="0" smtClean="0"/>
              <a:t>v </a:t>
            </a:r>
            <a:r>
              <a:rPr lang="cs-CZ" dirty="0" smtClean="0"/>
              <a:t>řádcích</a:t>
            </a:r>
            <a:r>
              <a:rPr lang="cs-CZ" baseline="0" dirty="0" smtClean="0"/>
              <a:t> </a:t>
            </a:r>
            <a:r>
              <a:rPr lang="cs-CZ" dirty="0" smtClean="0"/>
              <a:t>čísla, prosím doplň 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0984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Umíš navlékat</a:t>
            </a:r>
            <a:r>
              <a:rPr lang="cs-CZ" baseline="0" dirty="0" smtClean="0"/>
              <a:t> korálky (kolečka)? Navlékej dle daného čísla. Barvu si urči.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6843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Kolik korálků má celkem? Doplň číslo do odpovědi a odpověď přečti.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26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Doplň číslo do odpovědi a odpověď přečti.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2674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Utvoř příklad, zapiš, vypočítej a napiš odpověď.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2674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Rozlož čísla a zapiš.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85532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Rozlož čísla dle vzoru a správně dopiš.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85532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z pokladu správné mince a přiřaď mince k číslu do řádku. Po splnění úkolu so zatleskejte.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7195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111985229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okopírované pracovní listy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zápis čísel, seřazování, doplňování, rozklad čísla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" name="Skupina 154"/>
          <p:cNvGrpSpPr/>
          <p:nvPr/>
        </p:nvGrpSpPr>
        <p:grpSpPr>
          <a:xfrm>
            <a:off x="27281" y="332656"/>
            <a:ext cx="9225239" cy="1143744"/>
            <a:chOff x="43880" y="413048"/>
            <a:chExt cx="9225239" cy="1143744"/>
          </a:xfrm>
        </p:grpSpPr>
        <p:sp>
          <p:nvSpPr>
            <p:cNvPr id="4" name="Ovál 3"/>
            <p:cNvSpPr/>
            <p:nvPr/>
          </p:nvSpPr>
          <p:spPr>
            <a:xfrm>
              <a:off x="43880" y="413048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>
                  <a:solidFill>
                    <a:schemeClr val="tx1"/>
                  </a:solidFill>
                </a:rPr>
                <a:t>8</a:t>
              </a:r>
            </a:p>
          </p:txBody>
        </p:sp>
        <p:sp>
          <p:nvSpPr>
            <p:cNvPr id="5" name="Ovál 4"/>
            <p:cNvSpPr/>
            <p:nvPr/>
          </p:nvSpPr>
          <p:spPr>
            <a:xfrm>
              <a:off x="979984" y="413048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18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835696" y="601524"/>
              <a:ext cx="7433423" cy="955268"/>
              <a:chOff x="1505152" y="1772816"/>
              <a:chExt cx="7433423" cy="955268"/>
            </a:xfrm>
          </p:grpSpPr>
          <p:cxnSp>
            <p:nvCxnSpPr>
              <p:cNvPr id="2" name="Přímá spojnice 1"/>
              <p:cNvCxnSpPr/>
              <p:nvPr/>
            </p:nvCxnSpPr>
            <p:spPr>
              <a:xfrm>
                <a:off x="1691680" y="1988840"/>
                <a:ext cx="69847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rot="5400000">
                <a:off x="1479848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 rot="5400000">
                <a:off x="3226042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rot="5400000">
                <a:off x="4972236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rot="5400000">
                <a:off x="6718430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rot="5400000">
                <a:off x="8464624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rot="5400000">
                <a:off x="189691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 rot="5400000">
                <a:off x="224615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rot="5400000">
                <a:off x="259539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 rot="5400000">
                <a:off x="294463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 rot="5400000">
                <a:off x="3643113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rot="5400000">
                <a:off x="3992352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 rot="5400000">
                <a:off x="434159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rot="5400000">
                <a:off x="469083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rot="5400000">
                <a:off x="538930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rot="5400000">
                <a:off x="573854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rot="5400000">
                <a:off x="6087785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rot="5400000">
                <a:off x="6437024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 rot="5400000">
                <a:off x="713550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rot="5400000">
                <a:off x="748474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 rot="5400000">
                <a:off x="783397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rot="5400000">
                <a:off x="818321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ovéPole 28"/>
              <p:cNvSpPr txBox="1"/>
              <p:nvPr/>
            </p:nvSpPr>
            <p:spPr>
              <a:xfrm>
                <a:off x="1505152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/>
                  <a:t>0</a:t>
                </a: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3255466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5</a:t>
                </a:r>
                <a:endParaRPr lang="cs-CZ" sz="2800" b="1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4946788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10</a:t>
                </a:r>
                <a:endParaRPr lang="cs-CZ" sz="2800" b="1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6667606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15</a:t>
                </a:r>
                <a:endParaRPr lang="cs-CZ" sz="2800" b="1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8388424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20</a:t>
                </a:r>
                <a:endParaRPr lang="cs-CZ" sz="2800" b="1" dirty="0"/>
              </a:p>
            </p:txBody>
          </p:sp>
        </p:grpSp>
      </p:grpSp>
      <p:grpSp>
        <p:nvGrpSpPr>
          <p:cNvPr id="156" name="Skupina 155"/>
          <p:cNvGrpSpPr/>
          <p:nvPr/>
        </p:nvGrpSpPr>
        <p:grpSpPr>
          <a:xfrm>
            <a:off x="27281" y="1662708"/>
            <a:ext cx="9225239" cy="1143744"/>
            <a:chOff x="-36512" y="1853208"/>
            <a:chExt cx="9225239" cy="1143744"/>
          </a:xfrm>
        </p:grpSpPr>
        <p:sp>
          <p:nvSpPr>
            <p:cNvPr id="35" name="Ovál 34"/>
            <p:cNvSpPr/>
            <p:nvPr/>
          </p:nvSpPr>
          <p:spPr>
            <a:xfrm>
              <a:off x="-36512" y="1853208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6" name="Ovál 35"/>
            <p:cNvSpPr/>
            <p:nvPr/>
          </p:nvSpPr>
          <p:spPr>
            <a:xfrm>
              <a:off x="899592" y="1853208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16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grpSp>
          <p:nvGrpSpPr>
            <p:cNvPr id="37" name="Skupina 36"/>
            <p:cNvGrpSpPr/>
            <p:nvPr/>
          </p:nvGrpSpPr>
          <p:grpSpPr>
            <a:xfrm>
              <a:off x="1755304" y="2041684"/>
              <a:ext cx="7433423" cy="955268"/>
              <a:chOff x="1505152" y="1772816"/>
              <a:chExt cx="7433423" cy="955268"/>
            </a:xfrm>
          </p:grpSpPr>
          <p:cxnSp>
            <p:nvCxnSpPr>
              <p:cNvPr id="38" name="Přímá spojnice 37"/>
              <p:cNvCxnSpPr/>
              <p:nvPr/>
            </p:nvCxnSpPr>
            <p:spPr>
              <a:xfrm>
                <a:off x="1691680" y="1988840"/>
                <a:ext cx="69847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rot="5400000">
                <a:off x="1479848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rot="5400000">
                <a:off x="3226042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 rot="5400000">
                <a:off x="4972236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 rot="5400000">
                <a:off x="6718430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 rot="5400000">
                <a:off x="8464624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 rot="5400000">
                <a:off x="189691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 rot="5400000">
                <a:off x="224615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nice 45"/>
              <p:cNvCxnSpPr/>
              <p:nvPr/>
            </p:nvCxnSpPr>
            <p:spPr>
              <a:xfrm rot="5400000">
                <a:off x="259539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 rot="5400000">
                <a:off x="294463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 rot="5400000">
                <a:off x="3643113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 rot="5400000">
                <a:off x="3992352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 rot="5400000">
                <a:off x="434159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rot="5400000">
                <a:off x="469083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 rot="5400000">
                <a:off x="538930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 rot="5400000">
                <a:off x="573854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 rot="5400000">
                <a:off x="6087785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 rot="5400000">
                <a:off x="6437024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 rot="5400000">
                <a:off x="713550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 rot="5400000">
                <a:off x="748474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 rot="5400000">
                <a:off x="783397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 rot="5400000">
                <a:off x="818321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0" name="TextovéPole 59"/>
              <p:cNvSpPr txBox="1"/>
              <p:nvPr/>
            </p:nvSpPr>
            <p:spPr>
              <a:xfrm>
                <a:off x="1505152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/>
                  <a:t>0</a:t>
                </a:r>
              </a:p>
            </p:txBody>
          </p:sp>
          <p:sp>
            <p:nvSpPr>
              <p:cNvPr id="61" name="TextovéPole 60"/>
              <p:cNvSpPr txBox="1"/>
              <p:nvPr/>
            </p:nvSpPr>
            <p:spPr>
              <a:xfrm>
                <a:off x="3255466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5</a:t>
                </a:r>
                <a:endParaRPr lang="cs-CZ" sz="2800" b="1" dirty="0"/>
              </a:p>
            </p:txBody>
          </p:sp>
          <p:sp>
            <p:nvSpPr>
              <p:cNvPr id="62" name="TextovéPole 61"/>
              <p:cNvSpPr txBox="1"/>
              <p:nvPr/>
            </p:nvSpPr>
            <p:spPr>
              <a:xfrm>
                <a:off x="4946788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10</a:t>
                </a:r>
                <a:endParaRPr lang="cs-CZ" sz="2800" b="1" dirty="0"/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6667606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15</a:t>
                </a:r>
                <a:endParaRPr lang="cs-CZ" sz="2800" b="1" dirty="0"/>
              </a:p>
            </p:txBody>
          </p:sp>
          <p:sp>
            <p:nvSpPr>
              <p:cNvPr id="64" name="TextovéPole 63"/>
              <p:cNvSpPr txBox="1"/>
              <p:nvPr/>
            </p:nvSpPr>
            <p:spPr>
              <a:xfrm>
                <a:off x="8388424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20</a:t>
                </a:r>
                <a:endParaRPr lang="cs-CZ" sz="2800" b="1" dirty="0"/>
              </a:p>
            </p:txBody>
          </p:sp>
        </p:grpSp>
      </p:grpSp>
      <p:grpSp>
        <p:nvGrpSpPr>
          <p:cNvPr id="157" name="Skupina 156"/>
          <p:cNvGrpSpPr/>
          <p:nvPr/>
        </p:nvGrpSpPr>
        <p:grpSpPr>
          <a:xfrm>
            <a:off x="27281" y="2992760"/>
            <a:ext cx="9225239" cy="1143744"/>
            <a:chOff x="196280" y="3365376"/>
            <a:chExt cx="9225239" cy="1143744"/>
          </a:xfrm>
        </p:grpSpPr>
        <p:sp>
          <p:nvSpPr>
            <p:cNvPr id="65" name="Ovál 64"/>
            <p:cNvSpPr/>
            <p:nvPr/>
          </p:nvSpPr>
          <p:spPr>
            <a:xfrm>
              <a:off x="196280" y="3365376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9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66" name="Ovál 65"/>
            <p:cNvSpPr/>
            <p:nvPr/>
          </p:nvSpPr>
          <p:spPr>
            <a:xfrm>
              <a:off x="1132384" y="3365376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19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grpSp>
          <p:nvGrpSpPr>
            <p:cNvPr id="67" name="Skupina 66"/>
            <p:cNvGrpSpPr/>
            <p:nvPr/>
          </p:nvGrpSpPr>
          <p:grpSpPr>
            <a:xfrm>
              <a:off x="1988096" y="3553852"/>
              <a:ext cx="7433423" cy="955268"/>
              <a:chOff x="1505152" y="1772816"/>
              <a:chExt cx="7433423" cy="955268"/>
            </a:xfrm>
          </p:grpSpPr>
          <p:cxnSp>
            <p:nvCxnSpPr>
              <p:cNvPr id="68" name="Přímá spojnice 67"/>
              <p:cNvCxnSpPr/>
              <p:nvPr/>
            </p:nvCxnSpPr>
            <p:spPr>
              <a:xfrm>
                <a:off x="1691680" y="1988840"/>
                <a:ext cx="69847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 rot="5400000">
                <a:off x="1479848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 rot="5400000">
                <a:off x="3226042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 rot="5400000">
                <a:off x="4972236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 rot="5400000">
                <a:off x="6718430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 rot="5400000">
                <a:off x="8464624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 rot="5400000">
                <a:off x="189691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nice 74"/>
              <p:cNvCxnSpPr/>
              <p:nvPr/>
            </p:nvCxnSpPr>
            <p:spPr>
              <a:xfrm rot="5400000">
                <a:off x="224615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 rot="5400000">
                <a:off x="259539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 rot="5400000">
                <a:off x="294463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 rot="5400000">
                <a:off x="3643113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 rot="5400000">
                <a:off x="3992352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nice 79"/>
              <p:cNvCxnSpPr/>
              <p:nvPr/>
            </p:nvCxnSpPr>
            <p:spPr>
              <a:xfrm rot="5400000">
                <a:off x="434159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 rot="5400000">
                <a:off x="469083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 rot="5400000">
                <a:off x="538930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 rot="5400000">
                <a:off x="573854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nice 83"/>
              <p:cNvCxnSpPr/>
              <p:nvPr/>
            </p:nvCxnSpPr>
            <p:spPr>
              <a:xfrm rot="5400000">
                <a:off x="6087785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/>
              <p:nvPr/>
            </p:nvCxnSpPr>
            <p:spPr>
              <a:xfrm rot="5400000">
                <a:off x="6437024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 rot="5400000">
                <a:off x="713550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 rot="5400000">
                <a:off x="748474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 rot="5400000">
                <a:off x="783397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Přímá spojnice 88"/>
              <p:cNvCxnSpPr/>
              <p:nvPr/>
            </p:nvCxnSpPr>
            <p:spPr>
              <a:xfrm rot="5400000">
                <a:off x="818321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TextovéPole 89"/>
              <p:cNvSpPr txBox="1"/>
              <p:nvPr/>
            </p:nvSpPr>
            <p:spPr>
              <a:xfrm>
                <a:off x="1505152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/>
                  <a:t>0</a:t>
                </a:r>
              </a:p>
            </p:txBody>
          </p:sp>
          <p:sp>
            <p:nvSpPr>
              <p:cNvPr id="91" name="TextovéPole 90"/>
              <p:cNvSpPr txBox="1"/>
              <p:nvPr/>
            </p:nvSpPr>
            <p:spPr>
              <a:xfrm>
                <a:off x="3255466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5</a:t>
                </a:r>
                <a:endParaRPr lang="cs-CZ" sz="2800" b="1" dirty="0"/>
              </a:p>
            </p:txBody>
          </p:sp>
          <p:sp>
            <p:nvSpPr>
              <p:cNvPr id="92" name="TextovéPole 91"/>
              <p:cNvSpPr txBox="1"/>
              <p:nvPr/>
            </p:nvSpPr>
            <p:spPr>
              <a:xfrm>
                <a:off x="4946788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10</a:t>
                </a:r>
                <a:endParaRPr lang="cs-CZ" sz="2800" b="1" dirty="0"/>
              </a:p>
            </p:txBody>
          </p:sp>
          <p:sp>
            <p:nvSpPr>
              <p:cNvPr id="93" name="TextovéPole 92"/>
              <p:cNvSpPr txBox="1"/>
              <p:nvPr/>
            </p:nvSpPr>
            <p:spPr>
              <a:xfrm>
                <a:off x="6667606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15</a:t>
                </a:r>
                <a:endParaRPr lang="cs-CZ" sz="2800" b="1" dirty="0"/>
              </a:p>
            </p:txBody>
          </p:sp>
          <p:sp>
            <p:nvSpPr>
              <p:cNvPr id="94" name="TextovéPole 93"/>
              <p:cNvSpPr txBox="1"/>
              <p:nvPr/>
            </p:nvSpPr>
            <p:spPr>
              <a:xfrm>
                <a:off x="8388424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20</a:t>
                </a:r>
                <a:endParaRPr lang="cs-CZ" sz="2800" b="1" dirty="0"/>
              </a:p>
            </p:txBody>
          </p:sp>
        </p:grpSp>
      </p:grpSp>
      <p:grpSp>
        <p:nvGrpSpPr>
          <p:cNvPr id="158" name="Skupina 157"/>
          <p:cNvGrpSpPr/>
          <p:nvPr/>
        </p:nvGrpSpPr>
        <p:grpSpPr>
          <a:xfrm>
            <a:off x="27281" y="4322812"/>
            <a:ext cx="9225239" cy="1143744"/>
            <a:chOff x="196280" y="4589512"/>
            <a:chExt cx="9225239" cy="1143744"/>
          </a:xfrm>
        </p:grpSpPr>
        <p:sp>
          <p:nvSpPr>
            <p:cNvPr id="95" name="Ovál 94"/>
            <p:cNvSpPr/>
            <p:nvPr/>
          </p:nvSpPr>
          <p:spPr>
            <a:xfrm>
              <a:off x="196280" y="4589512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18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96" name="Ovál 95"/>
            <p:cNvSpPr/>
            <p:nvPr/>
          </p:nvSpPr>
          <p:spPr>
            <a:xfrm>
              <a:off x="1132384" y="4589512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13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grpSp>
          <p:nvGrpSpPr>
            <p:cNvPr id="97" name="Skupina 96"/>
            <p:cNvGrpSpPr/>
            <p:nvPr/>
          </p:nvGrpSpPr>
          <p:grpSpPr>
            <a:xfrm>
              <a:off x="1988096" y="4777988"/>
              <a:ext cx="7433423" cy="955268"/>
              <a:chOff x="1505152" y="1772816"/>
              <a:chExt cx="7433423" cy="955268"/>
            </a:xfrm>
          </p:grpSpPr>
          <p:cxnSp>
            <p:nvCxnSpPr>
              <p:cNvPr id="98" name="Přímá spojnice 97"/>
              <p:cNvCxnSpPr/>
              <p:nvPr/>
            </p:nvCxnSpPr>
            <p:spPr>
              <a:xfrm>
                <a:off x="1691680" y="1988840"/>
                <a:ext cx="69847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 rot="5400000">
                <a:off x="1479848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 rot="5400000">
                <a:off x="3226042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nice 100"/>
              <p:cNvCxnSpPr/>
              <p:nvPr/>
            </p:nvCxnSpPr>
            <p:spPr>
              <a:xfrm rot="5400000">
                <a:off x="4972236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nice 101"/>
              <p:cNvCxnSpPr/>
              <p:nvPr/>
            </p:nvCxnSpPr>
            <p:spPr>
              <a:xfrm rot="5400000">
                <a:off x="6718430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nice 102"/>
              <p:cNvCxnSpPr/>
              <p:nvPr/>
            </p:nvCxnSpPr>
            <p:spPr>
              <a:xfrm rot="5400000">
                <a:off x="8464624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Přímá spojnice 103"/>
              <p:cNvCxnSpPr/>
              <p:nvPr/>
            </p:nvCxnSpPr>
            <p:spPr>
              <a:xfrm rot="5400000">
                <a:off x="189691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Přímá spojnice 104"/>
              <p:cNvCxnSpPr/>
              <p:nvPr/>
            </p:nvCxnSpPr>
            <p:spPr>
              <a:xfrm rot="5400000">
                <a:off x="224615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Přímá spojnice 105"/>
              <p:cNvCxnSpPr/>
              <p:nvPr/>
            </p:nvCxnSpPr>
            <p:spPr>
              <a:xfrm rot="5400000">
                <a:off x="259539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Přímá spojnice 106"/>
              <p:cNvCxnSpPr/>
              <p:nvPr/>
            </p:nvCxnSpPr>
            <p:spPr>
              <a:xfrm rot="5400000">
                <a:off x="294463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 rot="5400000">
                <a:off x="3643113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Přímá spojnice 108"/>
              <p:cNvCxnSpPr/>
              <p:nvPr/>
            </p:nvCxnSpPr>
            <p:spPr>
              <a:xfrm rot="5400000">
                <a:off x="3992352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nice 109"/>
              <p:cNvCxnSpPr/>
              <p:nvPr/>
            </p:nvCxnSpPr>
            <p:spPr>
              <a:xfrm rot="5400000">
                <a:off x="434159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Přímá spojnice 110"/>
              <p:cNvCxnSpPr/>
              <p:nvPr/>
            </p:nvCxnSpPr>
            <p:spPr>
              <a:xfrm rot="5400000">
                <a:off x="469083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Přímá spojnice 111"/>
              <p:cNvCxnSpPr/>
              <p:nvPr/>
            </p:nvCxnSpPr>
            <p:spPr>
              <a:xfrm rot="5400000">
                <a:off x="538930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nice 112"/>
              <p:cNvCxnSpPr/>
              <p:nvPr/>
            </p:nvCxnSpPr>
            <p:spPr>
              <a:xfrm rot="5400000">
                <a:off x="573854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 rot="5400000">
                <a:off x="6087785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nice 114"/>
              <p:cNvCxnSpPr/>
              <p:nvPr/>
            </p:nvCxnSpPr>
            <p:spPr>
              <a:xfrm rot="5400000">
                <a:off x="6437024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nice 115"/>
              <p:cNvCxnSpPr/>
              <p:nvPr/>
            </p:nvCxnSpPr>
            <p:spPr>
              <a:xfrm rot="5400000">
                <a:off x="713550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/>
              <p:nvPr/>
            </p:nvCxnSpPr>
            <p:spPr>
              <a:xfrm rot="5400000">
                <a:off x="748474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/>
              <p:nvPr/>
            </p:nvCxnSpPr>
            <p:spPr>
              <a:xfrm rot="5400000">
                <a:off x="783397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/>
              <p:nvPr/>
            </p:nvCxnSpPr>
            <p:spPr>
              <a:xfrm rot="5400000">
                <a:off x="818321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0" name="TextovéPole 119"/>
              <p:cNvSpPr txBox="1"/>
              <p:nvPr/>
            </p:nvSpPr>
            <p:spPr>
              <a:xfrm>
                <a:off x="1505152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/>
                  <a:t>0</a:t>
                </a: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3255466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5</a:t>
                </a:r>
                <a:endParaRPr lang="cs-CZ" sz="2800" b="1" dirty="0"/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4946788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10</a:t>
                </a:r>
                <a:endParaRPr lang="cs-CZ" sz="2800" b="1" dirty="0"/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6667606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15</a:t>
                </a:r>
                <a:endParaRPr lang="cs-CZ" sz="2800" b="1" dirty="0"/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8388424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20</a:t>
                </a:r>
                <a:endParaRPr lang="cs-CZ" sz="2800" b="1" dirty="0"/>
              </a:p>
            </p:txBody>
          </p:sp>
        </p:grpSp>
      </p:grpSp>
      <p:grpSp>
        <p:nvGrpSpPr>
          <p:cNvPr id="159" name="Skupina 158"/>
          <p:cNvGrpSpPr/>
          <p:nvPr/>
        </p:nvGrpSpPr>
        <p:grpSpPr>
          <a:xfrm>
            <a:off x="27281" y="5652864"/>
            <a:ext cx="9225239" cy="1143744"/>
            <a:chOff x="99289" y="5733256"/>
            <a:chExt cx="9225239" cy="1143744"/>
          </a:xfrm>
        </p:grpSpPr>
        <p:sp>
          <p:nvSpPr>
            <p:cNvPr id="125" name="Ovál 124"/>
            <p:cNvSpPr/>
            <p:nvPr/>
          </p:nvSpPr>
          <p:spPr>
            <a:xfrm>
              <a:off x="99289" y="5733256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26" name="Ovál 125"/>
            <p:cNvSpPr/>
            <p:nvPr/>
          </p:nvSpPr>
          <p:spPr>
            <a:xfrm>
              <a:off x="1035393" y="5733256"/>
              <a:ext cx="855712" cy="8557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>
                  <a:solidFill>
                    <a:schemeClr val="tx1"/>
                  </a:solidFill>
                </a:rPr>
                <a:t>3</a:t>
              </a:r>
            </a:p>
          </p:txBody>
        </p:sp>
        <p:grpSp>
          <p:nvGrpSpPr>
            <p:cNvPr id="127" name="Skupina 126"/>
            <p:cNvGrpSpPr/>
            <p:nvPr/>
          </p:nvGrpSpPr>
          <p:grpSpPr>
            <a:xfrm>
              <a:off x="1891105" y="5921732"/>
              <a:ext cx="7433423" cy="955268"/>
              <a:chOff x="1505152" y="1772816"/>
              <a:chExt cx="7433423" cy="955268"/>
            </a:xfrm>
          </p:grpSpPr>
          <p:cxnSp>
            <p:nvCxnSpPr>
              <p:cNvPr id="128" name="Přímá spojnice 127"/>
              <p:cNvCxnSpPr/>
              <p:nvPr/>
            </p:nvCxnSpPr>
            <p:spPr>
              <a:xfrm>
                <a:off x="1691680" y="1988840"/>
                <a:ext cx="69847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Přímá spojnice 128"/>
              <p:cNvCxnSpPr/>
              <p:nvPr/>
            </p:nvCxnSpPr>
            <p:spPr>
              <a:xfrm rot="5400000">
                <a:off x="1479848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 rot="5400000">
                <a:off x="3226042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 rot="5400000">
                <a:off x="4972236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 rot="5400000">
                <a:off x="6718430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 rot="5400000">
                <a:off x="8464624" y="1984648"/>
                <a:ext cx="42366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 rot="5400000">
                <a:off x="189691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 rot="5400000">
                <a:off x="224615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Přímá spojnice 135"/>
              <p:cNvCxnSpPr/>
              <p:nvPr/>
            </p:nvCxnSpPr>
            <p:spPr>
              <a:xfrm rot="5400000">
                <a:off x="259539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Přímá spojnice 136"/>
              <p:cNvCxnSpPr/>
              <p:nvPr/>
            </p:nvCxnSpPr>
            <p:spPr>
              <a:xfrm rot="5400000">
                <a:off x="294463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 rot="5400000">
                <a:off x="3643113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 rot="5400000">
                <a:off x="3992352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 rot="5400000">
                <a:off x="434159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 rot="5400000">
                <a:off x="469083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 rot="5400000">
                <a:off x="5389307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nice 142"/>
              <p:cNvCxnSpPr/>
              <p:nvPr/>
            </p:nvCxnSpPr>
            <p:spPr>
              <a:xfrm rot="5400000">
                <a:off x="5738546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Přímá spojnice 143"/>
              <p:cNvCxnSpPr/>
              <p:nvPr/>
            </p:nvCxnSpPr>
            <p:spPr>
              <a:xfrm rot="5400000">
                <a:off x="6087785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Přímá spojnice 144"/>
              <p:cNvCxnSpPr/>
              <p:nvPr/>
            </p:nvCxnSpPr>
            <p:spPr>
              <a:xfrm rot="5400000">
                <a:off x="6437024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Přímá spojnice 145"/>
              <p:cNvCxnSpPr/>
              <p:nvPr/>
            </p:nvCxnSpPr>
            <p:spPr>
              <a:xfrm rot="5400000">
                <a:off x="7135501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nice 146"/>
              <p:cNvCxnSpPr/>
              <p:nvPr/>
            </p:nvCxnSpPr>
            <p:spPr>
              <a:xfrm rot="5400000">
                <a:off x="7484740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Přímá spojnice 147"/>
              <p:cNvCxnSpPr/>
              <p:nvPr/>
            </p:nvCxnSpPr>
            <p:spPr>
              <a:xfrm rot="5400000">
                <a:off x="7833979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Přímá spojnice 148"/>
              <p:cNvCxnSpPr/>
              <p:nvPr/>
            </p:nvCxnSpPr>
            <p:spPr>
              <a:xfrm rot="5400000">
                <a:off x="8183218" y="1997208"/>
                <a:ext cx="28800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0" name="TextovéPole 149"/>
              <p:cNvSpPr txBox="1"/>
              <p:nvPr/>
            </p:nvSpPr>
            <p:spPr>
              <a:xfrm>
                <a:off x="1505152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/>
                  <a:t>0</a:t>
                </a:r>
              </a:p>
            </p:txBody>
          </p:sp>
          <p:sp>
            <p:nvSpPr>
              <p:cNvPr id="151" name="TextovéPole 150"/>
              <p:cNvSpPr txBox="1"/>
              <p:nvPr/>
            </p:nvSpPr>
            <p:spPr>
              <a:xfrm>
                <a:off x="3255466" y="2204864"/>
                <a:ext cx="3674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5</a:t>
                </a:r>
                <a:endParaRPr lang="cs-CZ" sz="2800" b="1" dirty="0"/>
              </a:p>
            </p:txBody>
          </p:sp>
          <p:sp>
            <p:nvSpPr>
              <p:cNvPr id="152" name="TextovéPole 151"/>
              <p:cNvSpPr txBox="1"/>
              <p:nvPr/>
            </p:nvSpPr>
            <p:spPr>
              <a:xfrm>
                <a:off x="4946788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10</a:t>
                </a:r>
                <a:endParaRPr lang="cs-CZ" sz="2800" b="1" dirty="0"/>
              </a:p>
            </p:txBody>
          </p:sp>
          <p:sp>
            <p:nvSpPr>
              <p:cNvPr id="153" name="TextovéPole 152"/>
              <p:cNvSpPr txBox="1"/>
              <p:nvPr/>
            </p:nvSpPr>
            <p:spPr>
              <a:xfrm>
                <a:off x="6667606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15</a:t>
                </a:r>
                <a:endParaRPr lang="cs-CZ" sz="2800" b="1" dirty="0"/>
              </a:p>
            </p:txBody>
          </p:sp>
          <p:sp>
            <p:nvSpPr>
              <p:cNvPr id="154" name="TextovéPole 153"/>
              <p:cNvSpPr txBox="1"/>
              <p:nvPr/>
            </p:nvSpPr>
            <p:spPr>
              <a:xfrm>
                <a:off x="8388424" y="2204864"/>
                <a:ext cx="550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20</a:t>
                </a:r>
                <a:endParaRPr lang="cs-CZ" sz="2800" b="1" dirty="0"/>
              </a:p>
            </p:txBody>
          </p:sp>
        </p:grpSp>
      </p:grpSp>
    </p:spTree>
    <p:extLst>
      <p:ext uri="{BB962C8B-B14F-4D97-AF65-F5344CB8AC3E}">
        <p14:creationId xmlns="" xmlns:p14="http://schemas.microsoft.com/office/powerpoint/2010/main" val="209769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89482049"/>
              </p:ext>
            </p:extLst>
          </p:nvPr>
        </p:nvGraphicFramePr>
        <p:xfrm>
          <a:off x="-1116640" y="3230362"/>
          <a:ext cx="11196077" cy="30789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471"/>
                <a:gridCol w="546471"/>
                <a:gridCol w="546471"/>
                <a:gridCol w="455399"/>
                <a:gridCol w="462369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  <a:gridCol w="539931"/>
              </a:tblGrid>
              <a:tr h="638546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10103"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10103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10103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10103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Skola\AppData\Local\Microsoft\Windows\Temporary Internet Files\Content.IE5\FLBCMDCD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06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kola\AppData\Local\Microsoft\Windows\Temporary Internet Files\Content.IE5\FLBCMDCD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-204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kola\AppData\Local\Microsoft\Windows\Temporary Internet Files\Content.IE5\FLBCMDCD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750" y="-5209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5115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675" y="33265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12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1675" y="111445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18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675" y="189625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15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675" y="267805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20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675" y="345986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14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675" y="424166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11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1675" y="502346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16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675" y="580526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19</a:t>
            </a:r>
            <a:endParaRPr lang="cs-CZ" sz="48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013520" y="1556792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98772" y="2348880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85756" y="748154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99364" y="3933056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84616" y="4725144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71600" y="3124418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999364" y="6309320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71600" y="5500682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95648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462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Honza navlékl 10 červených korálků. </a:t>
            </a:r>
          </a:p>
          <a:p>
            <a:r>
              <a:rPr lang="cs-CZ" sz="3600" dirty="0" smtClean="0"/>
              <a:t>Přidej ještě 7 modrých. </a:t>
            </a:r>
          </a:p>
        </p:txBody>
      </p:sp>
      <p:grpSp>
        <p:nvGrpSpPr>
          <p:cNvPr id="2099" name="Skupina 2098"/>
          <p:cNvGrpSpPr/>
          <p:nvPr/>
        </p:nvGrpSpPr>
        <p:grpSpPr>
          <a:xfrm>
            <a:off x="872108" y="1412776"/>
            <a:ext cx="3821658" cy="4608512"/>
            <a:chOff x="872108" y="1412776"/>
            <a:chExt cx="3821658" cy="4608512"/>
          </a:xfrm>
        </p:grpSpPr>
        <p:sp>
          <p:nvSpPr>
            <p:cNvPr id="15" name="Freeform 9"/>
            <p:cNvSpPr>
              <a:spLocks noEditPoints="1"/>
            </p:cNvSpPr>
            <p:nvPr/>
          </p:nvSpPr>
          <p:spPr bwMode="auto">
            <a:xfrm>
              <a:off x="1047936" y="1412776"/>
              <a:ext cx="3645830" cy="4608512"/>
            </a:xfrm>
            <a:custGeom>
              <a:avLst/>
              <a:gdLst>
                <a:gd name="T0" fmla="*/ 2082 w 2242"/>
                <a:gd name="T1" fmla="*/ 1140 h 2834"/>
                <a:gd name="T2" fmla="*/ 1745 w 2242"/>
                <a:gd name="T3" fmla="*/ 719 h 2834"/>
                <a:gd name="T4" fmla="*/ 1485 w 2242"/>
                <a:gd name="T5" fmla="*/ 503 h 2834"/>
                <a:gd name="T6" fmla="*/ 1250 w 2242"/>
                <a:gd name="T7" fmla="*/ 328 h 2834"/>
                <a:gd name="T8" fmla="*/ 1122 w 2242"/>
                <a:gd name="T9" fmla="*/ 251 h 2834"/>
                <a:gd name="T10" fmla="*/ 1097 w 2242"/>
                <a:gd name="T11" fmla="*/ 226 h 2834"/>
                <a:gd name="T12" fmla="*/ 1252 w 2242"/>
                <a:gd name="T13" fmla="*/ 205 h 2834"/>
                <a:gd name="T14" fmla="*/ 1113 w 2242"/>
                <a:gd name="T15" fmla="*/ 168 h 2834"/>
                <a:gd name="T16" fmla="*/ 1171 w 2242"/>
                <a:gd name="T17" fmla="*/ 80 h 2834"/>
                <a:gd name="T18" fmla="*/ 1128 w 2242"/>
                <a:gd name="T19" fmla="*/ 9 h 2834"/>
                <a:gd name="T20" fmla="*/ 1062 w 2242"/>
                <a:gd name="T21" fmla="*/ 35 h 2834"/>
                <a:gd name="T22" fmla="*/ 989 w 2242"/>
                <a:gd name="T23" fmla="*/ 180 h 2834"/>
                <a:gd name="T24" fmla="*/ 846 w 2242"/>
                <a:gd name="T25" fmla="*/ 33 h 2834"/>
                <a:gd name="T26" fmla="*/ 796 w 2242"/>
                <a:gd name="T27" fmla="*/ 83 h 2834"/>
                <a:gd name="T28" fmla="*/ 857 w 2242"/>
                <a:gd name="T29" fmla="*/ 192 h 2834"/>
                <a:gd name="T30" fmla="*/ 914 w 2242"/>
                <a:gd name="T31" fmla="*/ 234 h 2834"/>
                <a:gd name="T32" fmla="*/ 793 w 2242"/>
                <a:gd name="T33" fmla="*/ 259 h 2834"/>
                <a:gd name="T34" fmla="*/ 770 w 2242"/>
                <a:gd name="T35" fmla="*/ 475 h 2834"/>
                <a:gd name="T36" fmla="*/ 375 w 2242"/>
                <a:gd name="T37" fmla="*/ 922 h 2834"/>
                <a:gd name="T38" fmla="*/ 225 w 2242"/>
                <a:gd name="T39" fmla="*/ 1118 h 2834"/>
                <a:gd name="T40" fmla="*/ 86 w 2242"/>
                <a:gd name="T41" fmla="*/ 1336 h 2834"/>
                <a:gd name="T42" fmla="*/ 0 w 2242"/>
                <a:gd name="T43" fmla="*/ 1717 h 2834"/>
                <a:gd name="T44" fmla="*/ 76 w 2242"/>
                <a:gd name="T45" fmla="*/ 2127 h 2834"/>
                <a:gd name="T46" fmla="*/ 222 w 2242"/>
                <a:gd name="T47" fmla="*/ 2422 h 2834"/>
                <a:gd name="T48" fmla="*/ 440 w 2242"/>
                <a:gd name="T49" fmla="*/ 2658 h 2834"/>
                <a:gd name="T50" fmla="*/ 718 w 2242"/>
                <a:gd name="T51" fmla="*/ 2803 h 2834"/>
                <a:gd name="T52" fmla="*/ 1028 w 2242"/>
                <a:gd name="T53" fmla="*/ 2830 h 2834"/>
                <a:gd name="T54" fmla="*/ 1392 w 2242"/>
                <a:gd name="T55" fmla="*/ 2734 h 2834"/>
                <a:gd name="T56" fmla="*/ 1745 w 2242"/>
                <a:gd name="T57" fmla="*/ 2547 h 2834"/>
                <a:gd name="T58" fmla="*/ 2051 w 2242"/>
                <a:gd name="T59" fmla="*/ 2265 h 2834"/>
                <a:gd name="T60" fmla="*/ 2221 w 2242"/>
                <a:gd name="T61" fmla="*/ 1928 h 2834"/>
                <a:gd name="T62" fmla="*/ 1103 w 2242"/>
                <a:gd name="T63" fmla="*/ 21 h 2834"/>
                <a:gd name="T64" fmla="*/ 1151 w 2242"/>
                <a:gd name="T65" fmla="*/ 95 h 2834"/>
                <a:gd name="T66" fmla="*/ 1079 w 2242"/>
                <a:gd name="T67" fmla="*/ 166 h 2834"/>
                <a:gd name="T68" fmla="*/ 1049 w 2242"/>
                <a:gd name="T69" fmla="*/ 117 h 2834"/>
                <a:gd name="T70" fmla="*/ 833 w 2242"/>
                <a:gd name="T71" fmla="*/ 125 h 2834"/>
                <a:gd name="T72" fmla="*/ 841 w 2242"/>
                <a:gd name="T73" fmla="*/ 55 h 2834"/>
                <a:gd name="T74" fmla="*/ 971 w 2242"/>
                <a:gd name="T75" fmla="*/ 191 h 2834"/>
                <a:gd name="T76" fmla="*/ 883 w 2242"/>
                <a:gd name="T77" fmla="*/ 185 h 2834"/>
                <a:gd name="T78" fmla="*/ 850 w 2242"/>
                <a:gd name="T79" fmla="*/ 2808 h 2834"/>
                <a:gd name="T80" fmla="*/ 565 w 2242"/>
                <a:gd name="T81" fmla="*/ 2715 h 2834"/>
                <a:gd name="T82" fmla="*/ 323 w 2242"/>
                <a:gd name="T83" fmla="*/ 2516 h 2834"/>
                <a:gd name="T84" fmla="*/ 150 w 2242"/>
                <a:gd name="T85" fmla="*/ 2251 h 2834"/>
                <a:gd name="T86" fmla="*/ 43 w 2242"/>
                <a:gd name="T87" fmla="*/ 1935 h 2834"/>
                <a:gd name="T88" fmla="*/ 54 w 2242"/>
                <a:gd name="T89" fmla="*/ 1484 h 2834"/>
                <a:gd name="T90" fmla="*/ 191 w 2242"/>
                <a:gd name="T91" fmla="*/ 1205 h 2834"/>
                <a:gd name="T92" fmla="*/ 292 w 2242"/>
                <a:gd name="T93" fmla="*/ 1060 h 2834"/>
                <a:gd name="T94" fmla="*/ 645 w 2242"/>
                <a:gd name="T95" fmla="*/ 646 h 2834"/>
                <a:gd name="T96" fmla="*/ 997 w 2242"/>
                <a:gd name="T97" fmla="*/ 257 h 2834"/>
                <a:gd name="T98" fmla="*/ 1093 w 2242"/>
                <a:gd name="T99" fmla="*/ 260 h 2834"/>
                <a:gd name="T100" fmla="*/ 1239 w 2242"/>
                <a:gd name="T101" fmla="*/ 347 h 2834"/>
                <a:gd name="T102" fmla="*/ 1472 w 2242"/>
                <a:gd name="T103" fmla="*/ 520 h 2834"/>
                <a:gd name="T104" fmla="*/ 1730 w 2242"/>
                <a:gd name="T105" fmla="*/ 734 h 2834"/>
                <a:gd name="T106" fmla="*/ 2062 w 2242"/>
                <a:gd name="T107" fmla="*/ 1149 h 2834"/>
                <a:gd name="T108" fmla="*/ 2221 w 2242"/>
                <a:gd name="T109" fmla="*/ 1782 h 2834"/>
                <a:gd name="T110" fmla="*/ 2114 w 2242"/>
                <a:gd name="T111" fmla="*/ 2134 h 2834"/>
                <a:gd name="T112" fmla="*/ 1866 w 2242"/>
                <a:gd name="T113" fmla="*/ 2427 h 2834"/>
                <a:gd name="T114" fmla="*/ 1533 w 2242"/>
                <a:gd name="T115" fmla="*/ 2649 h 2834"/>
                <a:gd name="T116" fmla="*/ 1173 w 2242"/>
                <a:gd name="T117" fmla="*/ 2782 h 28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242" h="2834">
                  <a:moveTo>
                    <a:pt x="2242" y="1726"/>
                  </a:moveTo>
                  <a:lnTo>
                    <a:pt x="2233" y="1614"/>
                  </a:lnTo>
                  <a:lnTo>
                    <a:pt x="2216" y="1507"/>
                  </a:lnTo>
                  <a:lnTo>
                    <a:pt x="2191" y="1405"/>
                  </a:lnTo>
                  <a:lnTo>
                    <a:pt x="2159" y="1311"/>
                  </a:lnTo>
                  <a:lnTo>
                    <a:pt x="2122" y="1223"/>
                  </a:lnTo>
                  <a:lnTo>
                    <a:pt x="2082" y="1140"/>
                  </a:lnTo>
                  <a:lnTo>
                    <a:pt x="2036" y="1063"/>
                  </a:lnTo>
                  <a:lnTo>
                    <a:pt x="1988" y="992"/>
                  </a:lnTo>
                  <a:lnTo>
                    <a:pt x="1938" y="925"/>
                  </a:lnTo>
                  <a:lnTo>
                    <a:pt x="1889" y="865"/>
                  </a:lnTo>
                  <a:lnTo>
                    <a:pt x="1840" y="811"/>
                  </a:lnTo>
                  <a:lnTo>
                    <a:pt x="1792" y="762"/>
                  </a:lnTo>
                  <a:lnTo>
                    <a:pt x="1745" y="719"/>
                  </a:lnTo>
                  <a:lnTo>
                    <a:pt x="1702" y="680"/>
                  </a:lnTo>
                  <a:lnTo>
                    <a:pt x="1664" y="648"/>
                  </a:lnTo>
                  <a:lnTo>
                    <a:pt x="1631" y="620"/>
                  </a:lnTo>
                  <a:lnTo>
                    <a:pt x="1596" y="591"/>
                  </a:lnTo>
                  <a:lnTo>
                    <a:pt x="1559" y="561"/>
                  </a:lnTo>
                  <a:lnTo>
                    <a:pt x="1522" y="532"/>
                  </a:lnTo>
                  <a:lnTo>
                    <a:pt x="1485" y="503"/>
                  </a:lnTo>
                  <a:lnTo>
                    <a:pt x="1449" y="475"/>
                  </a:lnTo>
                  <a:lnTo>
                    <a:pt x="1412" y="447"/>
                  </a:lnTo>
                  <a:lnTo>
                    <a:pt x="1378" y="421"/>
                  </a:lnTo>
                  <a:lnTo>
                    <a:pt x="1344" y="395"/>
                  </a:lnTo>
                  <a:lnTo>
                    <a:pt x="1310" y="371"/>
                  </a:lnTo>
                  <a:lnTo>
                    <a:pt x="1279" y="348"/>
                  </a:lnTo>
                  <a:lnTo>
                    <a:pt x="1250" y="328"/>
                  </a:lnTo>
                  <a:lnTo>
                    <a:pt x="1224" y="310"/>
                  </a:lnTo>
                  <a:lnTo>
                    <a:pt x="1199" y="294"/>
                  </a:lnTo>
                  <a:lnTo>
                    <a:pt x="1178" y="280"/>
                  </a:lnTo>
                  <a:lnTo>
                    <a:pt x="1159" y="268"/>
                  </a:lnTo>
                  <a:lnTo>
                    <a:pt x="1144" y="260"/>
                  </a:lnTo>
                  <a:lnTo>
                    <a:pt x="1133" y="256"/>
                  </a:lnTo>
                  <a:lnTo>
                    <a:pt x="1122" y="251"/>
                  </a:lnTo>
                  <a:lnTo>
                    <a:pt x="1113" y="246"/>
                  </a:lnTo>
                  <a:lnTo>
                    <a:pt x="1103" y="242"/>
                  </a:lnTo>
                  <a:lnTo>
                    <a:pt x="1094" y="239"/>
                  </a:lnTo>
                  <a:lnTo>
                    <a:pt x="1085" y="236"/>
                  </a:lnTo>
                  <a:lnTo>
                    <a:pt x="1077" y="233"/>
                  </a:lnTo>
                  <a:lnTo>
                    <a:pt x="1070" y="229"/>
                  </a:lnTo>
                  <a:lnTo>
                    <a:pt x="1097" y="226"/>
                  </a:lnTo>
                  <a:lnTo>
                    <a:pt x="1128" y="222"/>
                  </a:lnTo>
                  <a:lnTo>
                    <a:pt x="1159" y="217"/>
                  </a:lnTo>
                  <a:lnTo>
                    <a:pt x="1187" y="214"/>
                  </a:lnTo>
                  <a:lnTo>
                    <a:pt x="1213" y="209"/>
                  </a:lnTo>
                  <a:lnTo>
                    <a:pt x="1233" y="208"/>
                  </a:lnTo>
                  <a:lnTo>
                    <a:pt x="1247" y="205"/>
                  </a:lnTo>
                  <a:lnTo>
                    <a:pt x="1252" y="205"/>
                  </a:lnTo>
                  <a:lnTo>
                    <a:pt x="1249" y="183"/>
                  </a:lnTo>
                  <a:lnTo>
                    <a:pt x="1053" y="209"/>
                  </a:lnTo>
                  <a:lnTo>
                    <a:pt x="1063" y="202"/>
                  </a:lnTo>
                  <a:lnTo>
                    <a:pt x="1076" y="194"/>
                  </a:lnTo>
                  <a:lnTo>
                    <a:pt x="1088" y="186"/>
                  </a:lnTo>
                  <a:lnTo>
                    <a:pt x="1100" y="177"/>
                  </a:lnTo>
                  <a:lnTo>
                    <a:pt x="1113" y="168"/>
                  </a:lnTo>
                  <a:lnTo>
                    <a:pt x="1125" y="160"/>
                  </a:lnTo>
                  <a:lnTo>
                    <a:pt x="1136" y="152"/>
                  </a:lnTo>
                  <a:lnTo>
                    <a:pt x="1145" y="145"/>
                  </a:lnTo>
                  <a:lnTo>
                    <a:pt x="1157" y="132"/>
                  </a:lnTo>
                  <a:lnTo>
                    <a:pt x="1167" y="117"/>
                  </a:lnTo>
                  <a:lnTo>
                    <a:pt x="1171" y="98"/>
                  </a:lnTo>
                  <a:lnTo>
                    <a:pt x="1171" y="80"/>
                  </a:lnTo>
                  <a:lnTo>
                    <a:pt x="1170" y="69"/>
                  </a:lnTo>
                  <a:lnTo>
                    <a:pt x="1167" y="57"/>
                  </a:lnTo>
                  <a:lnTo>
                    <a:pt x="1162" y="46"/>
                  </a:lnTo>
                  <a:lnTo>
                    <a:pt x="1156" y="37"/>
                  </a:lnTo>
                  <a:lnTo>
                    <a:pt x="1147" y="26"/>
                  </a:lnTo>
                  <a:lnTo>
                    <a:pt x="1137" y="18"/>
                  </a:lnTo>
                  <a:lnTo>
                    <a:pt x="1128" y="9"/>
                  </a:lnTo>
                  <a:lnTo>
                    <a:pt x="1116" y="3"/>
                  </a:lnTo>
                  <a:lnTo>
                    <a:pt x="1110" y="0"/>
                  </a:lnTo>
                  <a:lnTo>
                    <a:pt x="1103" y="0"/>
                  </a:lnTo>
                  <a:lnTo>
                    <a:pt x="1096" y="0"/>
                  </a:lnTo>
                  <a:lnTo>
                    <a:pt x="1090" y="3"/>
                  </a:lnTo>
                  <a:lnTo>
                    <a:pt x="1076" y="15"/>
                  </a:lnTo>
                  <a:lnTo>
                    <a:pt x="1062" y="35"/>
                  </a:lnTo>
                  <a:lnTo>
                    <a:pt x="1048" y="60"/>
                  </a:lnTo>
                  <a:lnTo>
                    <a:pt x="1037" y="89"/>
                  </a:lnTo>
                  <a:lnTo>
                    <a:pt x="1026" y="120"/>
                  </a:lnTo>
                  <a:lnTo>
                    <a:pt x="1017" y="149"/>
                  </a:lnTo>
                  <a:lnTo>
                    <a:pt x="1011" y="177"/>
                  </a:lnTo>
                  <a:lnTo>
                    <a:pt x="1005" y="200"/>
                  </a:lnTo>
                  <a:lnTo>
                    <a:pt x="989" y="180"/>
                  </a:lnTo>
                  <a:lnTo>
                    <a:pt x="972" y="155"/>
                  </a:lnTo>
                  <a:lnTo>
                    <a:pt x="951" y="129"/>
                  </a:lnTo>
                  <a:lnTo>
                    <a:pt x="929" y="103"/>
                  </a:lnTo>
                  <a:lnTo>
                    <a:pt x="906" y="78"/>
                  </a:lnTo>
                  <a:lnTo>
                    <a:pt x="884" y="58"/>
                  </a:lnTo>
                  <a:lnTo>
                    <a:pt x="864" y="41"/>
                  </a:lnTo>
                  <a:lnTo>
                    <a:pt x="846" y="33"/>
                  </a:lnTo>
                  <a:lnTo>
                    <a:pt x="829" y="32"/>
                  </a:lnTo>
                  <a:lnTo>
                    <a:pt x="818" y="35"/>
                  </a:lnTo>
                  <a:lnTo>
                    <a:pt x="809" y="40"/>
                  </a:lnTo>
                  <a:lnTo>
                    <a:pt x="804" y="46"/>
                  </a:lnTo>
                  <a:lnTo>
                    <a:pt x="799" y="57"/>
                  </a:lnTo>
                  <a:lnTo>
                    <a:pt x="796" y="69"/>
                  </a:lnTo>
                  <a:lnTo>
                    <a:pt x="796" y="83"/>
                  </a:lnTo>
                  <a:lnTo>
                    <a:pt x="799" y="97"/>
                  </a:lnTo>
                  <a:lnTo>
                    <a:pt x="806" y="114"/>
                  </a:lnTo>
                  <a:lnTo>
                    <a:pt x="813" y="131"/>
                  </a:lnTo>
                  <a:lnTo>
                    <a:pt x="823" y="149"/>
                  </a:lnTo>
                  <a:lnTo>
                    <a:pt x="835" y="168"/>
                  </a:lnTo>
                  <a:lnTo>
                    <a:pt x="844" y="180"/>
                  </a:lnTo>
                  <a:lnTo>
                    <a:pt x="857" y="192"/>
                  </a:lnTo>
                  <a:lnTo>
                    <a:pt x="869" y="202"/>
                  </a:lnTo>
                  <a:lnTo>
                    <a:pt x="883" y="209"/>
                  </a:lnTo>
                  <a:lnTo>
                    <a:pt x="895" y="216"/>
                  </a:lnTo>
                  <a:lnTo>
                    <a:pt x="911" y="222"/>
                  </a:lnTo>
                  <a:lnTo>
                    <a:pt x="924" y="226"/>
                  </a:lnTo>
                  <a:lnTo>
                    <a:pt x="938" y="229"/>
                  </a:lnTo>
                  <a:lnTo>
                    <a:pt x="914" y="234"/>
                  </a:lnTo>
                  <a:lnTo>
                    <a:pt x="889" y="240"/>
                  </a:lnTo>
                  <a:lnTo>
                    <a:pt x="864" y="245"/>
                  </a:lnTo>
                  <a:lnTo>
                    <a:pt x="843" y="250"/>
                  </a:lnTo>
                  <a:lnTo>
                    <a:pt x="823" y="253"/>
                  </a:lnTo>
                  <a:lnTo>
                    <a:pt x="807" y="256"/>
                  </a:lnTo>
                  <a:lnTo>
                    <a:pt x="796" y="259"/>
                  </a:lnTo>
                  <a:lnTo>
                    <a:pt x="793" y="259"/>
                  </a:lnTo>
                  <a:lnTo>
                    <a:pt x="798" y="280"/>
                  </a:lnTo>
                  <a:lnTo>
                    <a:pt x="980" y="243"/>
                  </a:lnTo>
                  <a:lnTo>
                    <a:pt x="952" y="273"/>
                  </a:lnTo>
                  <a:lnTo>
                    <a:pt x="917" y="313"/>
                  </a:lnTo>
                  <a:lnTo>
                    <a:pt x="874" y="361"/>
                  </a:lnTo>
                  <a:lnTo>
                    <a:pt x="824" y="415"/>
                  </a:lnTo>
                  <a:lnTo>
                    <a:pt x="770" y="475"/>
                  </a:lnTo>
                  <a:lnTo>
                    <a:pt x="711" y="538"/>
                  </a:lnTo>
                  <a:lnTo>
                    <a:pt x="653" y="604"/>
                  </a:lnTo>
                  <a:lnTo>
                    <a:pt x="593" y="672"/>
                  </a:lnTo>
                  <a:lnTo>
                    <a:pt x="534" y="739"/>
                  </a:lnTo>
                  <a:lnTo>
                    <a:pt x="477" y="803"/>
                  </a:lnTo>
                  <a:lnTo>
                    <a:pt x="423" y="865"/>
                  </a:lnTo>
                  <a:lnTo>
                    <a:pt x="375" y="922"/>
                  </a:lnTo>
                  <a:lnTo>
                    <a:pt x="332" y="973"/>
                  </a:lnTo>
                  <a:lnTo>
                    <a:pt x="298" y="1016"/>
                  </a:lnTo>
                  <a:lnTo>
                    <a:pt x="272" y="1050"/>
                  </a:lnTo>
                  <a:lnTo>
                    <a:pt x="256" y="1074"/>
                  </a:lnTo>
                  <a:lnTo>
                    <a:pt x="248" y="1087"/>
                  </a:lnTo>
                  <a:lnTo>
                    <a:pt x="238" y="1103"/>
                  </a:lnTo>
                  <a:lnTo>
                    <a:pt x="225" y="1118"/>
                  </a:lnTo>
                  <a:lnTo>
                    <a:pt x="211" y="1137"/>
                  </a:lnTo>
                  <a:lnTo>
                    <a:pt x="193" y="1163"/>
                  </a:lnTo>
                  <a:lnTo>
                    <a:pt x="173" y="1192"/>
                  </a:lnTo>
                  <a:lnTo>
                    <a:pt x="151" y="1223"/>
                  </a:lnTo>
                  <a:lnTo>
                    <a:pt x="130" y="1259"/>
                  </a:lnTo>
                  <a:lnTo>
                    <a:pt x="108" y="1296"/>
                  </a:lnTo>
                  <a:lnTo>
                    <a:pt x="86" y="1336"/>
                  </a:lnTo>
                  <a:lnTo>
                    <a:pt x="68" y="1381"/>
                  </a:lnTo>
                  <a:lnTo>
                    <a:pt x="49" y="1428"/>
                  </a:lnTo>
                  <a:lnTo>
                    <a:pt x="32" y="1478"/>
                  </a:lnTo>
                  <a:lnTo>
                    <a:pt x="20" y="1533"/>
                  </a:lnTo>
                  <a:lnTo>
                    <a:pt x="9" y="1590"/>
                  </a:lnTo>
                  <a:lnTo>
                    <a:pt x="3" y="1652"/>
                  </a:lnTo>
                  <a:lnTo>
                    <a:pt x="0" y="1717"/>
                  </a:lnTo>
                  <a:lnTo>
                    <a:pt x="3" y="1786"/>
                  </a:lnTo>
                  <a:lnTo>
                    <a:pt x="9" y="1861"/>
                  </a:lnTo>
                  <a:lnTo>
                    <a:pt x="23" y="1938"/>
                  </a:lnTo>
                  <a:lnTo>
                    <a:pt x="34" y="1985"/>
                  </a:lnTo>
                  <a:lnTo>
                    <a:pt x="46" y="2033"/>
                  </a:lnTo>
                  <a:lnTo>
                    <a:pt x="60" y="2081"/>
                  </a:lnTo>
                  <a:lnTo>
                    <a:pt x="76" y="2127"/>
                  </a:lnTo>
                  <a:lnTo>
                    <a:pt x="93" y="2172"/>
                  </a:lnTo>
                  <a:lnTo>
                    <a:pt x="110" y="2217"/>
                  </a:lnTo>
                  <a:lnTo>
                    <a:pt x="130" y="2260"/>
                  </a:lnTo>
                  <a:lnTo>
                    <a:pt x="151" y="2302"/>
                  </a:lnTo>
                  <a:lnTo>
                    <a:pt x="174" y="2343"/>
                  </a:lnTo>
                  <a:lnTo>
                    <a:pt x="198" y="2384"/>
                  </a:lnTo>
                  <a:lnTo>
                    <a:pt x="222" y="2422"/>
                  </a:lnTo>
                  <a:lnTo>
                    <a:pt x="250" y="2459"/>
                  </a:lnTo>
                  <a:lnTo>
                    <a:pt x="276" y="2496"/>
                  </a:lnTo>
                  <a:lnTo>
                    <a:pt x="306" y="2530"/>
                  </a:lnTo>
                  <a:lnTo>
                    <a:pt x="336" y="2564"/>
                  </a:lnTo>
                  <a:lnTo>
                    <a:pt x="367" y="2595"/>
                  </a:lnTo>
                  <a:lnTo>
                    <a:pt x="403" y="2627"/>
                  </a:lnTo>
                  <a:lnTo>
                    <a:pt x="440" y="2658"/>
                  </a:lnTo>
                  <a:lnTo>
                    <a:pt x="477" y="2686"/>
                  </a:lnTo>
                  <a:lnTo>
                    <a:pt x="515" y="2712"/>
                  </a:lnTo>
                  <a:lnTo>
                    <a:pt x="554" y="2735"/>
                  </a:lnTo>
                  <a:lnTo>
                    <a:pt x="594" y="2755"/>
                  </a:lnTo>
                  <a:lnTo>
                    <a:pt x="634" y="2774"/>
                  </a:lnTo>
                  <a:lnTo>
                    <a:pt x="676" y="2791"/>
                  </a:lnTo>
                  <a:lnTo>
                    <a:pt x="718" y="2803"/>
                  </a:lnTo>
                  <a:lnTo>
                    <a:pt x="761" y="2816"/>
                  </a:lnTo>
                  <a:lnTo>
                    <a:pt x="804" y="2823"/>
                  </a:lnTo>
                  <a:lnTo>
                    <a:pt x="847" y="2830"/>
                  </a:lnTo>
                  <a:lnTo>
                    <a:pt x="892" y="2834"/>
                  </a:lnTo>
                  <a:lnTo>
                    <a:pt x="937" y="2834"/>
                  </a:lnTo>
                  <a:lnTo>
                    <a:pt x="982" y="2834"/>
                  </a:lnTo>
                  <a:lnTo>
                    <a:pt x="1028" y="2830"/>
                  </a:lnTo>
                  <a:lnTo>
                    <a:pt x="1079" y="2822"/>
                  </a:lnTo>
                  <a:lnTo>
                    <a:pt x="1130" y="2813"/>
                  </a:lnTo>
                  <a:lnTo>
                    <a:pt x="1182" y="2802"/>
                  </a:lnTo>
                  <a:lnTo>
                    <a:pt x="1235" y="2788"/>
                  </a:lnTo>
                  <a:lnTo>
                    <a:pt x="1287" y="2772"/>
                  </a:lnTo>
                  <a:lnTo>
                    <a:pt x="1340" y="2754"/>
                  </a:lnTo>
                  <a:lnTo>
                    <a:pt x="1392" y="2734"/>
                  </a:lnTo>
                  <a:lnTo>
                    <a:pt x="1446" y="2712"/>
                  </a:lnTo>
                  <a:lnTo>
                    <a:pt x="1497" y="2689"/>
                  </a:lnTo>
                  <a:lnTo>
                    <a:pt x="1549" y="2664"/>
                  </a:lnTo>
                  <a:lnTo>
                    <a:pt x="1600" y="2637"/>
                  </a:lnTo>
                  <a:lnTo>
                    <a:pt x="1650" y="2609"/>
                  </a:lnTo>
                  <a:lnTo>
                    <a:pt x="1698" y="2578"/>
                  </a:lnTo>
                  <a:lnTo>
                    <a:pt x="1745" y="2547"/>
                  </a:lnTo>
                  <a:lnTo>
                    <a:pt x="1790" y="2515"/>
                  </a:lnTo>
                  <a:lnTo>
                    <a:pt x="1835" y="2481"/>
                  </a:lnTo>
                  <a:lnTo>
                    <a:pt x="1884" y="2439"/>
                  </a:lnTo>
                  <a:lnTo>
                    <a:pt x="1931" y="2397"/>
                  </a:lnTo>
                  <a:lnTo>
                    <a:pt x="1974" y="2354"/>
                  </a:lnTo>
                  <a:lnTo>
                    <a:pt x="2014" y="2310"/>
                  </a:lnTo>
                  <a:lnTo>
                    <a:pt x="2051" y="2265"/>
                  </a:lnTo>
                  <a:lnTo>
                    <a:pt x="2085" y="2218"/>
                  </a:lnTo>
                  <a:lnTo>
                    <a:pt x="2116" y="2172"/>
                  </a:lnTo>
                  <a:lnTo>
                    <a:pt x="2144" y="2124"/>
                  </a:lnTo>
                  <a:lnTo>
                    <a:pt x="2168" y="2077"/>
                  </a:lnTo>
                  <a:lnTo>
                    <a:pt x="2190" y="2027"/>
                  </a:lnTo>
                  <a:lnTo>
                    <a:pt x="2207" y="1978"/>
                  </a:lnTo>
                  <a:lnTo>
                    <a:pt x="2221" y="1928"/>
                  </a:lnTo>
                  <a:lnTo>
                    <a:pt x="2232" y="1877"/>
                  </a:lnTo>
                  <a:lnTo>
                    <a:pt x="2239" y="1828"/>
                  </a:lnTo>
                  <a:lnTo>
                    <a:pt x="2242" y="1777"/>
                  </a:lnTo>
                  <a:lnTo>
                    <a:pt x="2242" y="1726"/>
                  </a:lnTo>
                  <a:close/>
                  <a:moveTo>
                    <a:pt x="1099" y="23"/>
                  </a:moveTo>
                  <a:lnTo>
                    <a:pt x="1100" y="21"/>
                  </a:lnTo>
                  <a:lnTo>
                    <a:pt x="1103" y="21"/>
                  </a:lnTo>
                  <a:lnTo>
                    <a:pt x="1105" y="21"/>
                  </a:lnTo>
                  <a:lnTo>
                    <a:pt x="1107" y="21"/>
                  </a:lnTo>
                  <a:lnTo>
                    <a:pt x="1125" y="33"/>
                  </a:lnTo>
                  <a:lnTo>
                    <a:pt x="1139" y="47"/>
                  </a:lnTo>
                  <a:lnTo>
                    <a:pt x="1147" y="64"/>
                  </a:lnTo>
                  <a:lnTo>
                    <a:pt x="1151" y="83"/>
                  </a:lnTo>
                  <a:lnTo>
                    <a:pt x="1151" y="95"/>
                  </a:lnTo>
                  <a:lnTo>
                    <a:pt x="1148" y="108"/>
                  </a:lnTo>
                  <a:lnTo>
                    <a:pt x="1142" y="118"/>
                  </a:lnTo>
                  <a:lnTo>
                    <a:pt x="1133" y="128"/>
                  </a:lnTo>
                  <a:lnTo>
                    <a:pt x="1120" y="137"/>
                  </a:lnTo>
                  <a:lnTo>
                    <a:pt x="1108" y="146"/>
                  </a:lnTo>
                  <a:lnTo>
                    <a:pt x="1094" y="155"/>
                  </a:lnTo>
                  <a:lnTo>
                    <a:pt x="1079" y="166"/>
                  </a:lnTo>
                  <a:lnTo>
                    <a:pt x="1065" y="175"/>
                  </a:lnTo>
                  <a:lnTo>
                    <a:pt x="1051" y="185"/>
                  </a:lnTo>
                  <a:lnTo>
                    <a:pt x="1037" y="194"/>
                  </a:lnTo>
                  <a:lnTo>
                    <a:pt x="1026" y="202"/>
                  </a:lnTo>
                  <a:lnTo>
                    <a:pt x="1032" y="174"/>
                  </a:lnTo>
                  <a:lnTo>
                    <a:pt x="1042" y="146"/>
                  </a:lnTo>
                  <a:lnTo>
                    <a:pt x="1049" y="117"/>
                  </a:lnTo>
                  <a:lnTo>
                    <a:pt x="1059" y="91"/>
                  </a:lnTo>
                  <a:lnTo>
                    <a:pt x="1070" y="66"/>
                  </a:lnTo>
                  <a:lnTo>
                    <a:pt x="1079" y="46"/>
                  </a:lnTo>
                  <a:lnTo>
                    <a:pt x="1090" y="30"/>
                  </a:lnTo>
                  <a:lnTo>
                    <a:pt x="1099" y="23"/>
                  </a:lnTo>
                  <a:close/>
                  <a:moveTo>
                    <a:pt x="852" y="157"/>
                  </a:moveTo>
                  <a:lnTo>
                    <a:pt x="833" y="125"/>
                  </a:lnTo>
                  <a:lnTo>
                    <a:pt x="823" y="95"/>
                  </a:lnTo>
                  <a:lnTo>
                    <a:pt x="818" y="74"/>
                  </a:lnTo>
                  <a:lnTo>
                    <a:pt x="821" y="58"/>
                  </a:lnTo>
                  <a:lnTo>
                    <a:pt x="824" y="55"/>
                  </a:lnTo>
                  <a:lnTo>
                    <a:pt x="829" y="54"/>
                  </a:lnTo>
                  <a:lnTo>
                    <a:pt x="835" y="54"/>
                  </a:lnTo>
                  <a:lnTo>
                    <a:pt x="841" y="55"/>
                  </a:lnTo>
                  <a:lnTo>
                    <a:pt x="853" y="61"/>
                  </a:lnTo>
                  <a:lnTo>
                    <a:pt x="870" y="74"/>
                  </a:lnTo>
                  <a:lnTo>
                    <a:pt x="889" y="92"/>
                  </a:lnTo>
                  <a:lnTo>
                    <a:pt x="909" y="114"/>
                  </a:lnTo>
                  <a:lnTo>
                    <a:pt x="929" y="138"/>
                  </a:lnTo>
                  <a:lnTo>
                    <a:pt x="951" y="165"/>
                  </a:lnTo>
                  <a:lnTo>
                    <a:pt x="971" y="191"/>
                  </a:lnTo>
                  <a:lnTo>
                    <a:pt x="989" y="216"/>
                  </a:lnTo>
                  <a:lnTo>
                    <a:pt x="974" y="214"/>
                  </a:lnTo>
                  <a:lnTo>
                    <a:pt x="957" y="212"/>
                  </a:lnTo>
                  <a:lnTo>
                    <a:pt x="940" y="208"/>
                  </a:lnTo>
                  <a:lnTo>
                    <a:pt x="920" y="203"/>
                  </a:lnTo>
                  <a:lnTo>
                    <a:pt x="901" y="196"/>
                  </a:lnTo>
                  <a:lnTo>
                    <a:pt x="883" y="185"/>
                  </a:lnTo>
                  <a:lnTo>
                    <a:pt x="866" y="172"/>
                  </a:lnTo>
                  <a:lnTo>
                    <a:pt x="852" y="157"/>
                  </a:lnTo>
                  <a:close/>
                  <a:moveTo>
                    <a:pt x="1025" y="2808"/>
                  </a:moveTo>
                  <a:lnTo>
                    <a:pt x="980" y="2811"/>
                  </a:lnTo>
                  <a:lnTo>
                    <a:pt x="937" y="2813"/>
                  </a:lnTo>
                  <a:lnTo>
                    <a:pt x="894" y="2811"/>
                  </a:lnTo>
                  <a:lnTo>
                    <a:pt x="850" y="2808"/>
                  </a:lnTo>
                  <a:lnTo>
                    <a:pt x="807" y="2802"/>
                  </a:lnTo>
                  <a:lnTo>
                    <a:pt x="765" y="2794"/>
                  </a:lnTo>
                  <a:lnTo>
                    <a:pt x="724" y="2783"/>
                  </a:lnTo>
                  <a:lnTo>
                    <a:pt x="684" y="2769"/>
                  </a:lnTo>
                  <a:lnTo>
                    <a:pt x="642" y="2754"/>
                  </a:lnTo>
                  <a:lnTo>
                    <a:pt x="603" y="2735"/>
                  </a:lnTo>
                  <a:lnTo>
                    <a:pt x="565" y="2715"/>
                  </a:lnTo>
                  <a:lnTo>
                    <a:pt x="526" y="2694"/>
                  </a:lnTo>
                  <a:lnTo>
                    <a:pt x="489" y="2668"/>
                  </a:lnTo>
                  <a:lnTo>
                    <a:pt x="452" y="2641"/>
                  </a:lnTo>
                  <a:lnTo>
                    <a:pt x="417" y="2612"/>
                  </a:lnTo>
                  <a:lnTo>
                    <a:pt x="383" y="2580"/>
                  </a:lnTo>
                  <a:lnTo>
                    <a:pt x="352" y="2549"/>
                  </a:lnTo>
                  <a:lnTo>
                    <a:pt x="323" y="2516"/>
                  </a:lnTo>
                  <a:lnTo>
                    <a:pt x="295" y="2482"/>
                  </a:lnTo>
                  <a:lnTo>
                    <a:pt x="267" y="2447"/>
                  </a:lnTo>
                  <a:lnTo>
                    <a:pt x="241" y="2410"/>
                  </a:lnTo>
                  <a:lnTo>
                    <a:pt x="216" y="2373"/>
                  </a:lnTo>
                  <a:lnTo>
                    <a:pt x="193" y="2333"/>
                  </a:lnTo>
                  <a:lnTo>
                    <a:pt x="170" y="2293"/>
                  </a:lnTo>
                  <a:lnTo>
                    <a:pt x="150" y="2251"/>
                  </a:lnTo>
                  <a:lnTo>
                    <a:pt x="130" y="2208"/>
                  </a:lnTo>
                  <a:lnTo>
                    <a:pt x="111" y="2164"/>
                  </a:lnTo>
                  <a:lnTo>
                    <a:pt x="96" y="2120"/>
                  </a:lnTo>
                  <a:lnTo>
                    <a:pt x="80" y="2075"/>
                  </a:lnTo>
                  <a:lnTo>
                    <a:pt x="66" y="2029"/>
                  </a:lnTo>
                  <a:lnTo>
                    <a:pt x="54" y="1982"/>
                  </a:lnTo>
                  <a:lnTo>
                    <a:pt x="43" y="1935"/>
                  </a:lnTo>
                  <a:lnTo>
                    <a:pt x="31" y="1859"/>
                  </a:lnTo>
                  <a:lnTo>
                    <a:pt x="23" y="1786"/>
                  </a:lnTo>
                  <a:lnTo>
                    <a:pt x="22" y="1719"/>
                  </a:lnTo>
                  <a:lnTo>
                    <a:pt x="25" y="1655"/>
                  </a:lnTo>
                  <a:lnTo>
                    <a:pt x="31" y="1595"/>
                  </a:lnTo>
                  <a:lnTo>
                    <a:pt x="40" y="1538"/>
                  </a:lnTo>
                  <a:lnTo>
                    <a:pt x="54" y="1484"/>
                  </a:lnTo>
                  <a:lnTo>
                    <a:pt x="69" y="1435"/>
                  </a:lnTo>
                  <a:lnTo>
                    <a:pt x="88" y="1388"/>
                  </a:lnTo>
                  <a:lnTo>
                    <a:pt x="108" y="1345"/>
                  </a:lnTo>
                  <a:lnTo>
                    <a:pt x="128" y="1305"/>
                  </a:lnTo>
                  <a:lnTo>
                    <a:pt x="150" y="1270"/>
                  </a:lnTo>
                  <a:lnTo>
                    <a:pt x="171" y="1236"/>
                  </a:lnTo>
                  <a:lnTo>
                    <a:pt x="191" y="1205"/>
                  </a:lnTo>
                  <a:lnTo>
                    <a:pt x="211" y="1175"/>
                  </a:lnTo>
                  <a:lnTo>
                    <a:pt x="230" y="1151"/>
                  </a:lnTo>
                  <a:lnTo>
                    <a:pt x="244" y="1131"/>
                  </a:lnTo>
                  <a:lnTo>
                    <a:pt x="255" y="1114"/>
                  </a:lnTo>
                  <a:lnTo>
                    <a:pt x="265" y="1098"/>
                  </a:lnTo>
                  <a:lnTo>
                    <a:pt x="275" y="1084"/>
                  </a:lnTo>
                  <a:lnTo>
                    <a:pt x="292" y="1060"/>
                  </a:lnTo>
                  <a:lnTo>
                    <a:pt x="319" y="1023"/>
                  </a:lnTo>
                  <a:lnTo>
                    <a:pt x="358" y="975"/>
                  </a:lnTo>
                  <a:lnTo>
                    <a:pt x="406" y="919"/>
                  </a:lnTo>
                  <a:lnTo>
                    <a:pt x="460" y="856"/>
                  </a:lnTo>
                  <a:lnTo>
                    <a:pt x="519" y="790"/>
                  </a:lnTo>
                  <a:lnTo>
                    <a:pt x="580" y="719"/>
                  </a:lnTo>
                  <a:lnTo>
                    <a:pt x="645" y="646"/>
                  </a:lnTo>
                  <a:lnTo>
                    <a:pt x="708" y="575"/>
                  </a:lnTo>
                  <a:lnTo>
                    <a:pt x="770" y="506"/>
                  </a:lnTo>
                  <a:lnTo>
                    <a:pt x="829" y="441"/>
                  </a:lnTo>
                  <a:lnTo>
                    <a:pt x="883" y="382"/>
                  </a:lnTo>
                  <a:lnTo>
                    <a:pt x="931" y="330"/>
                  </a:lnTo>
                  <a:lnTo>
                    <a:pt x="969" y="288"/>
                  </a:lnTo>
                  <a:lnTo>
                    <a:pt x="997" y="257"/>
                  </a:lnTo>
                  <a:lnTo>
                    <a:pt x="1014" y="239"/>
                  </a:lnTo>
                  <a:lnTo>
                    <a:pt x="1022" y="240"/>
                  </a:lnTo>
                  <a:lnTo>
                    <a:pt x="1031" y="242"/>
                  </a:lnTo>
                  <a:lnTo>
                    <a:pt x="1043" y="245"/>
                  </a:lnTo>
                  <a:lnTo>
                    <a:pt x="1057" y="248"/>
                  </a:lnTo>
                  <a:lnTo>
                    <a:pt x="1074" y="254"/>
                  </a:lnTo>
                  <a:lnTo>
                    <a:pt x="1093" y="260"/>
                  </a:lnTo>
                  <a:lnTo>
                    <a:pt x="1113" y="268"/>
                  </a:lnTo>
                  <a:lnTo>
                    <a:pt x="1134" y="279"/>
                  </a:lnTo>
                  <a:lnTo>
                    <a:pt x="1150" y="287"/>
                  </a:lnTo>
                  <a:lnTo>
                    <a:pt x="1168" y="299"/>
                  </a:lnTo>
                  <a:lnTo>
                    <a:pt x="1188" y="313"/>
                  </a:lnTo>
                  <a:lnTo>
                    <a:pt x="1213" y="328"/>
                  </a:lnTo>
                  <a:lnTo>
                    <a:pt x="1239" y="347"/>
                  </a:lnTo>
                  <a:lnTo>
                    <a:pt x="1269" y="367"/>
                  </a:lnTo>
                  <a:lnTo>
                    <a:pt x="1299" y="388"/>
                  </a:lnTo>
                  <a:lnTo>
                    <a:pt x="1332" y="413"/>
                  </a:lnTo>
                  <a:lnTo>
                    <a:pt x="1364" y="438"/>
                  </a:lnTo>
                  <a:lnTo>
                    <a:pt x="1400" y="464"/>
                  </a:lnTo>
                  <a:lnTo>
                    <a:pt x="1435" y="492"/>
                  </a:lnTo>
                  <a:lnTo>
                    <a:pt x="1472" y="520"/>
                  </a:lnTo>
                  <a:lnTo>
                    <a:pt x="1508" y="549"/>
                  </a:lnTo>
                  <a:lnTo>
                    <a:pt x="1545" y="578"/>
                  </a:lnTo>
                  <a:lnTo>
                    <a:pt x="1582" y="608"/>
                  </a:lnTo>
                  <a:lnTo>
                    <a:pt x="1617" y="637"/>
                  </a:lnTo>
                  <a:lnTo>
                    <a:pt x="1650" y="665"/>
                  </a:lnTo>
                  <a:lnTo>
                    <a:pt x="1688" y="697"/>
                  </a:lnTo>
                  <a:lnTo>
                    <a:pt x="1730" y="734"/>
                  </a:lnTo>
                  <a:lnTo>
                    <a:pt x="1775" y="777"/>
                  </a:lnTo>
                  <a:lnTo>
                    <a:pt x="1823" y="825"/>
                  </a:lnTo>
                  <a:lnTo>
                    <a:pt x="1872" y="879"/>
                  </a:lnTo>
                  <a:lnTo>
                    <a:pt x="1921" y="938"/>
                  </a:lnTo>
                  <a:lnTo>
                    <a:pt x="1971" y="1003"/>
                  </a:lnTo>
                  <a:lnTo>
                    <a:pt x="2017" y="1074"/>
                  </a:lnTo>
                  <a:lnTo>
                    <a:pt x="2062" y="1149"/>
                  </a:lnTo>
                  <a:lnTo>
                    <a:pt x="2102" y="1231"/>
                  </a:lnTo>
                  <a:lnTo>
                    <a:pt x="2139" y="1319"/>
                  </a:lnTo>
                  <a:lnTo>
                    <a:pt x="2170" y="1411"/>
                  </a:lnTo>
                  <a:lnTo>
                    <a:pt x="2195" y="1512"/>
                  </a:lnTo>
                  <a:lnTo>
                    <a:pt x="2212" y="1617"/>
                  </a:lnTo>
                  <a:lnTo>
                    <a:pt x="2221" y="1728"/>
                  </a:lnTo>
                  <a:lnTo>
                    <a:pt x="2221" y="1782"/>
                  </a:lnTo>
                  <a:lnTo>
                    <a:pt x="2216" y="1834"/>
                  </a:lnTo>
                  <a:lnTo>
                    <a:pt x="2208" y="1887"/>
                  </a:lnTo>
                  <a:lnTo>
                    <a:pt x="2196" y="1938"/>
                  </a:lnTo>
                  <a:lnTo>
                    <a:pt x="2181" y="1989"/>
                  </a:lnTo>
                  <a:lnTo>
                    <a:pt x="2162" y="2038"/>
                  </a:lnTo>
                  <a:lnTo>
                    <a:pt x="2139" y="2086"/>
                  </a:lnTo>
                  <a:lnTo>
                    <a:pt x="2114" y="2134"/>
                  </a:lnTo>
                  <a:lnTo>
                    <a:pt x="2087" y="2178"/>
                  </a:lnTo>
                  <a:lnTo>
                    <a:pt x="2056" y="2223"/>
                  </a:lnTo>
                  <a:lnTo>
                    <a:pt x="2022" y="2266"/>
                  </a:lnTo>
                  <a:lnTo>
                    <a:pt x="1986" y="2310"/>
                  </a:lnTo>
                  <a:lnTo>
                    <a:pt x="1948" y="2350"/>
                  </a:lnTo>
                  <a:lnTo>
                    <a:pt x="1908" y="2390"/>
                  </a:lnTo>
                  <a:lnTo>
                    <a:pt x="1866" y="2427"/>
                  </a:lnTo>
                  <a:lnTo>
                    <a:pt x="1823" y="2464"/>
                  </a:lnTo>
                  <a:lnTo>
                    <a:pt x="1778" y="2498"/>
                  </a:lnTo>
                  <a:lnTo>
                    <a:pt x="1730" y="2532"/>
                  </a:lnTo>
                  <a:lnTo>
                    <a:pt x="1682" y="2563"/>
                  </a:lnTo>
                  <a:lnTo>
                    <a:pt x="1634" y="2593"/>
                  </a:lnTo>
                  <a:lnTo>
                    <a:pt x="1583" y="2621"/>
                  </a:lnTo>
                  <a:lnTo>
                    <a:pt x="1533" y="2649"/>
                  </a:lnTo>
                  <a:lnTo>
                    <a:pt x="1482" y="2674"/>
                  </a:lnTo>
                  <a:lnTo>
                    <a:pt x="1431" y="2695"/>
                  </a:lnTo>
                  <a:lnTo>
                    <a:pt x="1378" y="2717"/>
                  </a:lnTo>
                  <a:lnTo>
                    <a:pt x="1327" y="2737"/>
                  </a:lnTo>
                  <a:lnTo>
                    <a:pt x="1275" y="2754"/>
                  </a:lnTo>
                  <a:lnTo>
                    <a:pt x="1224" y="2768"/>
                  </a:lnTo>
                  <a:lnTo>
                    <a:pt x="1173" y="2782"/>
                  </a:lnTo>
                  <a:lnTo>
                    <a:pt x="1124" y="2793"/>
                  </a:lnTo>
                  <a:lnTo>
                    <a:pt x="1073" y="2802"/>
                  </a:lnTo>
                  <a:lnTo>
                    <a:pt x="1025" y="28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926748" y="4626197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1626844" y="5527197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72108" y="4274541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918560" y="3922885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vál 86"/>
            <p:cNvSpPr/>
            <p:nvPr/>
          </p:nvSpPr>
          <p:spPr>
            <a:xfrm>
              <a:off x="952256" y="3571229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vál 87"/>
            <p:cNvSpPr/>
            <p:nvPr/>
          </p:nvSpPr>
          <p:spPr>
            <a:xfrm>
              <a:off x="1047936" y="4953993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1303912" y="5292970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1128084" y="3219573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404888" y="2861858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1655568" y="2504143"/>
              <a:ext cx="351656" cy="351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3" name="TextovéPole 92"/>
          <p:cNvSpPr txBox="1"/>
          <p:nvPr/>
        </p:nvSpPr>
        <p:spPr>
          <a:xfrm>
            <a:off x="3158883" y="6115943"/>
            <a:ext cx="60216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Celkem má ____ korálků. </a:t>
            </a:r>
          </a:p>
        </p:txBody>
      </p:sp>
    </p:spTree>
    <p:extLst>
      <p:ext uri="{BB962C8B-B14F-4D97-AF65-F5344CB8AC3E}">
        <p14:creationId xmlns="" xmlns:p14="http://schemas.microsoft.com/office/powerpoint/2010/main" val="108491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4624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Jana navlékla 10 žlutých korálků a přidala ještě 4 červené. Navlékni a zjisti, kolik korálků má její náhrdelník. </a:t>
            </a:r>
          </a:p>
        </p:txBody>
      </p:sp>
      <p:sp>
        <p:nvSpPr>
          <p:cNvPr id="15" name="Freeform 9"/>
          <p:cNvSpPr>
            <a:spLocks noEditPoints="1"/>
          </p:cNvSpPr>
          <p:nvPr/>
        </p:nvSpPr>
        <p:spPr bwMode="auto">
          <a:xfrm>
            <a:off x="422114" y="1844824"/>
            <a:ext cx="3645830" cy="4608512"/>
          </a:xfrm>
          <a:custGeom>
            <a:avLst/>
            <a:gdLst>
              <a:gd name="T0" fmla="*/ 2082 w 2242"/>
              <a:gd name="T1" fmla="*/ 1140 h 2834"/>
              <a:gd name="T2" fmla="*/ 1745 w 2242"/>
              <a:gd name="T3" fmla="*/ 719 h 2834"/>
              <a:gd name="T4" fmla="*/ 1485 w 2242"/>
              <a:gd name="T5" fmla="*/ 503 h 2834"/>
              <a:gd name="T6" fmla="*/ 1250 w 2242"/>
              <a:gd name="T7" fmla="*/ 328 h 2834"/>
              <a:gd name="T8" fmla="*/ 1122 w 2242"/>
              <a:gd name="T9" fmla="*/ 251 h 2834"/>
              <a:gd name="T10" fmla="*/ 1097 w 2242"/>
              <a:gd name="T11" fmla="*/ 226 h 2834"/>
              <a:gd name="T12" fmla="*/ 1252 w 2242"/>
              <a:gd name="T13" fmla="*/ 205 h 2834"/>
              <a:gd name="T14" fmla="*/ 1113 w 2242"/>
              <a:gd name="T15" fmla="*/ 168 h 2834"/>
              <a:gd name="T16" fmla="*/ 1171 w 2242"/>
              <a:gd name="T17" fmla="*/ 80 h 2834"/>
              <a:gd name="T18" fmla="*/ 1128 w 2242"/>
              <a:gd name="T19" fmla="*/ 9 h 2834"/>
              <a:gd name="T20" fmla="*/ 1062 w 2242"/>
              <a:gd name="T21" fmla="*/ 35 h 2834"/>
              <a:gd name="T22" fmla="*/ 989 w 2242"/>
              <a:gd name="T23" fmla="*/ 180 h 2834"/>
              <a:gd name="T24" fmla="*/ 846 w 2242"/>
              <a:gd name="T25" fmla="*/ 33 h 2834"/>
              <a:gd name="T26" fmla="*/ 796 w 2242"/>
              <a:gd name="T27" fmla="*/ 83 h 2834"/>
              <a:gd name="T28" fmla="*/ 857 w 2242"/>
              <a:gd name="T29" fmla="*/ 192 h 2834"/>
              <a:gd name="T30" fmla="*/ 914 w 2242"/>
              <a:gd name="T31" fmla="*/ 234 h 2834"/>
              <a:gd name="T32" fmla="*/ 793 w 2242"/>
              <a:gd name="T33" fmla="*/ 259 h 2834"/>
              <a:gd name="T34" fmla="*/ 770 w 2242"/>
              <a:gd name="T35" fmla="*/ 475 h 2834"/>
              <a:gd name="T36" fmla="*/ 375 w 2242"/>
              <a:gd name="T37" fmla="*/ 922 h 2834"/>
              <a:gd name="T38" fmla="*/ 225 w 2242"/>
              <a:gd name="T39" fmla="*/ 1118 h 2834"/>
              <a:gd name="T40" fmla="*/ 86 w 2242"/>
              <a:gd name="T41" fmla="*/ 1336 h 2834"/>
              <a:gd name="T42" fmla="*/ 0 w 2242"/>
              <a:gd name="T43" fmla="*/ 1717 h 2834"/>
              <a:gd name="T44" fmla="*/ 76 w 2242"/>
              <a:gd name="T45" fmla="*/ 2127 h 2834"/>
              <a:gd name="T46" fmla="*/ 222 w 2242"/>
              <a:gd name="T47" fmla="*/ 2422 h 2834"/>
              <a:gd name="T48" fmla="*/ 440 w 2242"/>
              <a:gd name="T49" fmla="*/ 2658 h 2834"/>
              <a:gd name="T50" fmla="*/ 718 w 2242"/>
              <a:gd name="T51" fmla="*/ 2803 h 2834"/>
              <a:gd name="T52" fmla="*/ 1028 w 2242"/>
              <a:gd name="T53" fmla="*/ 2830 h 2834"/>
              <a:gd name="T54" fmla="*/ 1392 w 2242"/>
              <a:gd name="T55" fmla="*/ 2734 h 2834"/>
              <a:gd name="T56" fmla="*/ 1745 w 2242"/>
              <a:gd name="T57" fmla="*/ 2547 h 2834"/>
              <a:gd name="T58" fmla="*/ 2051 w 2242"/>
              <a:gd name="T59" fmla="*/ 2265 h 2834"/>
              <a:gd name="T60" fmla="*/ 2221 w 2242"/>
              <a:gd name="T61" fmla="*/ 1928 h 2834"/>
              <a:gd name="T62" fmla="*/ 1103 w 2242"/>
              <a:gd name="T63" fmla="*/ 21 h 2834"/>
              <a:gd name="T64" fmla="*/ 1151 w 2242"/>
              <a:gd name="T65" fmla="*/ 95 h 2834"/>
              <a:gd name="T66" fmla="*/ 1079 w 2242"/>
              <a:gd name="T67" fmla="*/ 166 h 2834"/>
              <a:gd name="T68" fmla="*/ 1049 w 2242"/>
              <a:gd name="T69" fmla="*/ 117 h 2834"/>
              <a:gd name="T70" fmla="*/ 833 w 2242"/>
              <a:gd name="T71" fmla="*/ 125 h 2834"/>
              <a:gd name="T72" fmla="*/ 841 w 2242"/>
              <a:gd name="T73" fmla="*/ 55 h 2834"/>
              <a:gd name="T74" fmla="*/ 971 w 2242"/>
              <a:gd name="T75" fmla="*/ 191 h 2834"/>
              <a:gd name="T76" fmla="*/ 883 w 2242"/>
              <a:gd name="T77" fmla="*/ 185 h 2834"/>
              <a:gd name="T78" fmla="*/ 850 w 2242"/>
              <a:gd name="T79" fmla="*/ 2808 h 2834"/>
              <a:gd name="T80" fmla="*/ 565 w 2242"/>
              <a:gd name="T81" fmla="*/ 2715 h 2834"/>
              <a:gd name="T82" fmla="*/ 323 w 2242"/>
              <a:gd name="T83" fmla="*/ 2516 h 2834"/>
              <a:gd name="T84" fmla="*/ 150 w 2242"/>
              <a:gd name="T85" fmla="*/ 2251 h 2834"/>
              <a:gd name="T86" fmla="*/ 43 w 2242"/>
              <a:gd name="T87" fmla="*/ 1935 h 2834"/>
              <a:gd name="T88" fmla="*/ 54 w 2242"/>
              <a:gd name="T89" fmla="*/ 1484 h 2834"/>
              <a:gd name="T90" fmla="*/ 191 w 2242"/>
              <a:gd name="T91" fmla="*/ 1205 h 2834"/>
              <a:gd name="T92" fmla="*/ 292 w 2242"/>
              <a:gd name="T93" fmla="*/ 1060 h 2834"/>
              <a:gd name="T94" fmla="*/ 645 w 2242"/>
              <a:gd name="T95" fmla="*/ 646 h 2834"/>
              <a:gd name="T96" fmla="*/ 997 w 2242"/>
              <a:gd name="T97" fmla="*/ 257 h 2834"/>
              <a:gd name="T98" fmla="*/ 1093 w 2242"/>
              <a:gd name="T99" fmla="*/ 260 h 2834"/>
              <a:gd name="T100" fmla="*/ 1239 w 2242"/>
              <a:gd name="T101" fmla="*/ 347 h 2834"/>
              <a:gd name="T102" fmla="*/ 1472 w 2242"/>
              <a:gd name="T103" fmla="*/ 520 h 2834"/>
              <a:gd name="T104" fmla="*/ 1730 w 2242"/>
              <a:gd name="T105" fmla="*/ 734 h 2834"/>
              <a:gd name="T106" fmla="*/ 2062 w 2242"/>
              <a:gd name="T107" fmla="*/ 1149 h 2834"/>
              <a:gd name="T108" fmla="*/ 2221 w 2242"/>
              <a:gd name="T109" fmla="*/ 1782 h 2834"/>
              <a:gd name="T110" fmla="*/ 2114 w 2242"/>
              <a:gd name="T111" fmla="*/ 2134 h 2834"/>
              <a:gd name="T112" fmla="*/ 1866 w 2242"/>
              <a:gd name="T113" fmla="*/ 2427 h 2834"/>
              <a:gd name="T114" fmla="*/ 1533 w 2242"/>
              <a:gd name="T115" fmla="*/ 2649 h 2834"/>
              <a:gd name="T116" fmla="*/ 1173 w 2242"/>
              <a:gd name="T117" fmla="*/ 2782 h 28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2242" h="2834">
                <a:moveTo>
                  <a:pt x="2242" y="1726"/>
                </a:moveTo>
                <a:lnTo>
                  <a:pt x="2233" y="1614"/>
                </a:lnTo>
                <a:lnTo>
                  <a:pt x="2216" y="1507"/>
                </a:lnTo>
                <a:lnTo>
                  <a:pt x="2191" y="1405"/>
                </a:lnTo>
                <a:lnTo>
                  <a:pt x="2159" y="1311"/>
                </a:lnTo>
                <a:lnTo>
                  <a:pt x="2122" y="1223"/>
                </a:lnTo>
                <a:lnTo>
                  <a:pt x="2082" y="1140"/>
                </a:lnTo>
                <a:lnTo>
                  <a:pt x="2036" y="1063"/>
                </a:lnTo>
                <a:lnTo>
                  <a:pt x="1988" y="992"/>
                </a:lnTo>
                <a:lnTo>
                  <a:pt x="1938" y="925"/>
                </a:lnTo>
                <a:lnTo>
                  <a:pt x="1889" y="865"/>
                </a:lnTo>
                <a:lnTo>
                  <a:pt x="1840" y="811"/>
                </a:lnTo>
                <a:lnTo>
                  <a:pt x="1792" y="762"/>
                </a:lnTo>
                <a:lnTo>
                  <a:pt x="1745" y="719"/>
                </a:lnTo>
                <a:lnTo>
                  <a:pt x="1702" y="680"/>
                </a:lnTo>
                <a:lnTo>
                  <a:pt x="1664" y="648"/>
                </a:lnTo>
                <a:lnTo>
                  <a:pt x="1631" y="620"/>
                </a:lnTo>
                <a:lnTo>
                  <a:pt x="1596" y="591"/>
                </a:lnTo>
                <a:lnTo>
                  <a:pt x="1559" y="561"/>
                </a:lnTo>
                <a:lnTo>
                  <a:pt x="1522" y="532"/>
                </a:lnTo>
                <a:lnTo>
                  <a:pt x="1485" y="503"/>
                </a:lnTo>
                <a:lnTo>
                  <a:pt x="1449" y="475"/>
                </a:lnTo>
                <a:lnTo>
                  <a:pt x="1412" y="447"/>
                </a:lnTo>
                <a:lnTo>
                  <a:pt x="1378" y="421"/>
                </a:lnTo>
                <a:lnTo>
                  <a:pt x="1344" y="395"/>
                </a:lnTo>
                <a:lnTo>
                  <a:pt x="1310" y="371"/>
                </a:lnTo>
                <a:lnTo>
                  <a:pt x="1279" y="348"/>
                </a:lnTo>
                <a:lnTo>
                  <a:pt x="1250" y="328"/>
                </a:lnTo>
                <a:lnTo>
                  <a:pt x="1224" y="310"/>
                </a:lnTo>
                <a:lnTo>
                  <a:pt x="1199" y="294"/>
                </a:lnTo>
                <a:lnTo>
                  <a:pt x="1178" y="280"/>
                </a:lnTo>
                <a:lnTo>
                  <a:pt x="1159" y="268"/>
                </a:lnTo>
                <a:lnTo>
                  <a:pt x="1144" y="260"/>
                </a:lnTo>
                <a:lnTo>
                  <a:pt x="1133" y="256"/>
                </a:lnTo>
                <a:lnTo>
                  <a:pt x="1122" y="251"/>
                </a:lnTo>
                <a:lnTo>
                  <a:pt x="1113" y="246"/>
                </a:lnTo>
                <a:lnTo>
                  <a:pt x="1103" y="242"/>
                </a:lnTo>
                <a:lnTo>
                  <a:pt x="1094" y="239"/>
                </a:lnTo>
                <a:lnTo>
                  <a:pt x="1085" y="236"/>
                </a:lnTo>
                <a:lnTo>
                  <a:pt x="1077" y="233"/>
                </a:lnTo>
                <a:lnTo>
                  <a:pt x="1070" y="229"/>
                </a:lnTo>
                <a:lnTo>
                  <a:pt x="1097" y="226"/>
                </a:lnTo>
                <a:lnTo>
                  <a:pt x="1128" y="222"/>
                </a:lnTo>
                <a:lnTo>
                  <a:pt x="1159" y="217"/>
                </a:lnTo>
                <a:lnTo>
                  <a:pt x="1187" y="214"/>
                </a:lnTo>
                <a:lnTo>
                  <a:pt x="1213" y="209"/>
                </a:lnTo>
                <a:lnTo>
                  <a:pt x="1233" y="208"/>
                </a:lnTo>
                <a:lnTo>
                  <a:pt x="1247" y="205"/>
                </a:lnTo>
                <a:lnTo>
                  <a:pt x="1252" y="205"/>
                </a:lnTo>
                <a:lnTo>
                  <a:pt x="1249" y="183"/>
                </a:lnTo>
                <a:lnTo>
                  <a:pt x="1053" y="209"/>
                </a:lnTo>
                <a:lnTo>
                  <a:pt x="1063" y="202"/>
                </a:lnTo>
                <a:lnTo>
                  <a:pt x="1076" y="194"/>
                </a:lnTo>
                <a:lnTo>
                  <a:pt x="1088" y="186"/>
                </a:lnTo>
                <a:lnTo>
                  <a:pt x="1100" y="177"/>
                </a:lnTo>
                <a:lnTo>
                  <a:pt x="1113" y="168"/>
                </a:lnTo>
                <a:lnTo>
                  <a:pt x="1125" y="160"/>
                </a:lnTo>
                <a:lnTo>
                  <a:pt x="1136" y="152"/>
                </a:lnTo>
                <a:lnTo>
                  <a:pt x="1145" y="145"/>
                </a:lnTo>
                <a:lnTo>
                  <a:pt x="1157" y="132"/>
                </a:lnTo>
                <a:lnTo>
                  <a:pt x="1167" y="117"/>
                </a:lnTo>
                <a:lnTo>
                  <a:pt x="1171" y="98"/>
                </a:lnTo>
                <a:lnTo>
                  <a:pt x="1171" y="80"/>
                </a:lnTo>
                <a:lnTo>
                  <a:pt x="1170" y="69"/>
                </a:lnTo>
                <a:lnTo>
                  <a:pt x="1167" y="57"/>
                </a:lnTo>
                <a:lnTo>
                  <a:pt x="1162" y="46"/>
                </a:lnTo>
                <a:lnTo>
                  <a:pt x="1156" y="37"/>
                </a:lnTo>
                <a:lnTo>
                  <a:pt x="1147" y="26"/>
                </a:lnTo>
                <a:lnTo>
                  <a:pt x="1137" y="18"/>
                </a:lnTo>
                <a:lnTo>
                  <a:pt x="1128" y="9"/>
                </a:lnTo>
                <a:lnTo>
                  <a:pt x="1116" y="3"/>
                </a:lnTo>
                <a:lnTo>
                  <a:pt x="1110" y="0"/>
                </a:lnTo>
                <a:lnTo>
                  <a:pt x="1103" y="0"/>
                </a:lnTo>
                <a:lnTo>
                  <a:pt x="1096" y="0"/>
                </a:lnTo>
                <a:lnTo>
                  <a:pt x="1090" y="3"/>
                </a:lnTo>
                <a:lnTo>
                  <a:pt x="1076" y="15"/>
                </a:lnTo>
                <a:lnTo>
                  <a:pt x="1062" y="35"/>
                </a:lnTo>
                <a:lnTo>
                  <a:pt x="1048" y="60"/>
                </a:lnTo>
                <a:lnTo>
                  <a:pt x="1037" y="89"/>
                </a:lnTo>
                <a:lnTo>
                  <a:pt x="1026" y="120"/>
                </a:lnTo>
                <a:lnTo>
                  <a:pt x="1017" y="149"/>
                </a:lnTo>
                <a:lnTo>
                  <a:pt x="1011" y="177"/>
                </a:lnTo>
                <a:lnTo>
                  <a:pt x="1005" y="200"/>
                </a:lnTo>
                <a:lnTo>
                  <a:pt x="989" y="180"/>
                </a:lnTo>
                <a:lnTo>
                  <a:pt x="972" y="155"/>
                </a:lnTo>
                <a:lnTo>
                  <a:pt x="951" y="129"/>
                </a:lnTo>
                <a:lnTo>
                  <a:pt x="929" y="103"/>
                </a:lnTo>
                <a:lnTo>
                  <a:pt x="906" y="78"/>
                </a:lnTo>
                <a:lnTo>
                  <a:pt x="884" y="58"/>
                </a:lnTo>
                <a:lnTo>
                  <a:pt x="864" y="41"/>
                </a:lnTo>
                <a:lnTo>
                  <a:pt x="846" y="33"/>
                </a:lnTo>
                <a:lnTo>
                  <a:pt x="829" y="32"/>
                </a:lnTo>
                <a:lnTo>
                  <a:pt x="818" y="35"/>
                </a:lnTo>
                <a:lnTo>
                  <a:pt x="809" y="40"/>
                </a:lnTo>
                <a:lnTo>
                  <a:pt x="804" y="46"/>
                </a:lnTo>
                <a:lnTo>
                  <a:pt x="799" y="57"/>
                </a:lnTo>
                <a:lnTo>
                  <a:pt x="796" y="69"/>
                </a:lnTo>
                <a:lnTo>
                  <a:pt x="796" y="83"/>
                </a:lnTo>
                <a:lnTo>
                  <a:pt x="799" y="97"/>
                </a:lnTo>
                <a:lnTo>
                  <a:pt x="806" y="114"/>
                </a:lnTo>
                <a:lnTo>
                  <a:pt x="813" y="131"/>
                </a:lnTo>
                <a:lnTo>
                  <a:pt x="823" y="149"/>
                </a:lnTo>
                <a:lnTo>
                  <a:pt x="835" y="168"/>
                </a:lnTo>
                <a:lnTo>
                  <a:pt x="844" y="180"/>
                </a:lnTo>
                <a:lnTo>
                  <a:pt x="857" y="192"/>
                </a:lnTo>
                <a:lnTo>
                  <a:pt x="869" y="202"/>
                </a:lnTo>
                <a:lnTo>
                  <a:pt x="883" y="209"/>
                </a:lnTo>
                <a:lnTo>
                  <a:pt x="895" y="216"/>
                </a:lnTo>
                <a:lnTo>
                  <a:pt x="911" y="222"/>
                </a:lnTo>
                <a:lnTo>
                  <a:pt x="924" y="226"/>
                </a:lnTo>
                <a:lnTo>
                  <a:pt x="938" y="229"/>
                </a:lnTo>
                <a:lnTo>
                  <a:pt x="914" y="234"/>
                </a:lnTo>
                <a:lnTo>
                  <a:pt x="889" y="240"/>
                </a:lnTo>
                <a:lnTo>
                  <a:pt x="864" y="245"/>
                </a:lnTo>
                <a:lnTo>
                  <a:pt x="843" y="250"/>
                </a:lnTo>
                <a:lnTo>
                  <a:pt x="823" y="253"/>
                </a:lnTo>
                <a:lnTo>
                  <a:pt x="807" y="256"/>
                </a:lnTo>
                <a:lnTo>
                  <a:pt x="796" y="259"/>
                </a:lnTo>
                <a:lnTo>
                  <a:pt x="793" y="259"/>
                </a:lnTo>
                <a:lnTo>
                  <a:pt x="798" y="280"/>
                </a:lnTo>
                <a:lnTo>
                  <a:pt x="980" y="243"/>
                </a:lnTo>
                <a:lnTo>
                  <a:pt x="952" y="273"/>
                </a:lnTo>
                <a:lnTo>
                  <a:pt x="917" y="313"/>
                </a:lnTo>
                <a:lnTo>
                  <a:pt x="874" y="361"/>
                </a:lnTo>
                <a:lnTo>
                  <a:pt x="824" y="415"/>
                </a:lnTo>
                <a:lnTo>
                  <a:pt x="770" y="475"/>
                </a:lnTo>
                <a:lnTo>
                  <a:pt x="711" y="538"/>
                </a:lnTo>
                <a:lnTo>
                  <a:pt x="653" y="604"/>
                </a:lnTo>
                <a:lnTo>
                  <a:pt x="593" y="672"/>
                </a:lnTo>
                <a:lnTo>
                  <a:pt x="534" y="739"/>
                </a:lnTo>
                <a:lnTo>
                  <a:pt x="477" y="803"/>
                </a:lnTo>
                <a:lnTo>
                  <a:pt x="423" y="865"/>
                </a:lnTo>
                <a:lnTo>
                  <a:pt x="375" y="922"/>
                </a:lnTo>
                <a:lnTo>
                  <a:pt x="332" y="973"/>
                </a:lnTo>
                <a:lnTo>
                  <a:pt x="298" y="1016"/>
                </a:lnTo>
                <a:lnTo>
                  <a:pt x="272" y="1050"/>
                </a:lnTo>
                <a:lnTo>
                  <a:pt x="256" y="1074"/>
                </a:lnTo>
                <a:lnTo>
                  <a:pt x="248" y="1087"/>
                </a:lnTo>
                <a:lnTo>
                  <a:pt x="238" y="1103"/>
                </a:lnTo>
                <a:lnTo>
                  <a:pt x="225" y="1118"/>
                </a:lnTo>
                <a:lnTo>
                  <a:pt x="211" y="1137"/>
                </a:lnTo>
                <a:lnTo>
                  <a:pt x="193" y="1163"/>
                </a:lnTo>
                <a:lnTo>
                  <a:pt x="173" y="1192"/>
                </a:lnTo>
                <a:lnTo>
                  <a:pt x="151" y="1223"/>
                </a:lnTo>
                <a:lnTo>
                  <a:pt x="130" y="1259"/>
                </a:lnTo>
                <a:lnTo>
                  <a:pt x="108" y="1296"/>
                </a:lnTo>
                <a:lnTo>
                  <a:pt x="86" y="1336"/>
                </a:lnTo>
                <a:lnTo>
                  <a:pt x="68" y="1381"/>
                </a:lnTo>
                <a:lnTo>
                  <a:pt x="49" y="1428"/>
                </a:lnTo>
                <a:lnTo>
                  <a:pt x="32" y="1478"/>
                </a:lnTo>
                <a:lnTo>
                  <a:pt x="20" y="1533"/>
                </a:lnTo>
                <a:lnTo>
                  <a:pt x="9" y="1590"/>
                </a:lnTo>
                <a:lnTo>
                  <a:pt x="3" y="1652"/>
                </a:lnTo>
                <a:lnTo>
                  <a:pt x="0" y="1717"/>
                </a:lnTo>
                <a:lnTo>
                  <a:pt x="3" y="1786"/>
                </a:lnTo>
                <a:lnTo>
                  <a:pt x="9" y="1861"/>
                </a:lnTo>
                <a:lnTo>
                  <a:pt x="23" y="1938"/>
                </a:lnTo>
                <a:lnTo>
                  <a:pt x="34" y="1985"/>
                </a:lnTo>
                <a:lnTo>
                  <a:pt x="46" y="2033"/>
                </a:lnTo>
                <a:lnTo>
                  <a:pt x="60" y="2081"/>
                </a:lnTo>
                <a:lnTo>
                  <a:pt x="76" y="2127"/>
                </a:lnTo>
                <a:lnTo>
                  <a:pt x="93" y="2172"/>
                </a:lnTo>
                <a:lnTo>
                  <a:pt x="110" y="2217"/>
                </a:lnTo>
                <a:lnTo>
                  <a:pt x="130" y="2260"/>
                </a:lnTo>
                <a:lnTo>
                  <a:pt x="151" y="2302"/>
                </a:lnTo>
                <a:lnTo>
                  <a:pt x="174" y="2343"/>
                </a:lnTo>
                <a:lnTo>
                  <a:pt x="198" y="2384"/>
                </a:lnTo>
                <a:lnTo>
                  <a:pt x="222" y="2422"/>
                </a:lnTo>
                <a:lnTo>
                  <a:pt x="250" y="2459"/>
                </a:lnTo>
                <a:lnTo>
                  <a:pt x="276" y="2496"/>
                </a:lnTo>
                <a:lnTo>
                  <a:pt x="306" y="2530"/>
                </a:lnTo>
                <a:lnTo>
                  <a:pt x="336" y="2564"/>
                </a:lnTo>
                <a:lnTo>
                  <a:pt x="367" y="2595"/>
                </a:lnTo>
                <a:lnTo>
                  <a:pt x="403" y="2627"/>
                </a:lnTo>
                <a:lnTo>
                  <a:pt x="440" y="2658"/>
                </a:lnTo>
                <a:lnTo>
                  <a:pt x="477" y="2686"/>
                </a:lnTo>
                <a:lnTo>
                  <a:pt x="515" y="2712"/>
                </a:lnTo>
                <a:lnTo>
                  <a:pt x="554" y="2735"/>
                </a:lnTo>
                <a:lnTo>
                  <a:pt x="594" y="2755"/>
                </a:lnTo>
                <a:lnTo>
                  <a:pt x="634" y="2774"/>
                </a:lnTo>
                <a:lnTo>
                  <a:pt x="676" y="2791"/>
                </a:lnTo>
                <a:lnTo>
                  <a:pt x="718" y="2803"/>
                </a:lnTo>
                <a:lnTo>
                  <a:pt x="761" y="2816"/>
                </a:lnTo>
                <a:lnTo>
                  <a:pt x="804" y="2823"/>
                </a:lnTo>
                <a:lnTo>
                  <a:pt x="847" y="2830"/>
                </a:lnTo>
                <a:lnTo>
                  <a:pt x="892" y="2834"/>
                </a:lnTo>
                <a:lnTo>
                  <a:pt x="937" y="2834"/>
                </a:lnTo>
                <a:lnTo>
                  <a:pt x="982" y="2834"/>
                </a:lnTo>
                <a:lnTo>
                  <a:pt x="1028" y="2830"/>
                </a:lnTo>
                <a:lnTo>
                  <a:pt x="1079" y="2822"/>
                </a:lnTo>
                <a:lnTo>
                  <a:pt x="1130" y="2813"/>
                </a:lnTo>
                <a:lnTo>
                  <a:pt x="1182" y="2802"/>
                </a:lnTo>
                <a:lnTo>
                  <a:pt x="1235" y="2788"/>
                </a:lnTo>
                <a:lnTo>
                  <a:pt x="1287" y="2772"/>
                </a:lnTo>
                <a:lnTo>
                  <a:pt x="1340" y="2754"/>
                </a:lnTo>
                <a:lnTo>
                  <a:pt x="1392" y="2734"/>
                </a:lnTo>
                <a:lnTo>
                  <a:pt x="1446" y="2712"/>
                </a:lnTo>
                <a:lnTo>
                  <a:pt x="1497" y="2689"/>
                </a:lnTo>
                <a:lnTo>
                  <a:pt x="1549" y="2664"/>
                </a:lnTo>
                <a:lnTo>
                  <a:pt x="1600" y="2637"/>
                </a:lnTo>
                <a:lnTo>
                  <a:pt x="1650" y="2609"/>
                </a:lnTo>
                <a:lnTo>
                  <a:pt x="1698" y="2578"/>
                </a:lnTo>
                <a:lnTo>
                  <a:pt x="1745" y="2547"/>
                </a:lnTo>
                <a:lnTo>
                  <a:pt x="1790" y="2515"/>
                </a:lnTo>
                <a:lnTo>
                  <a:pt x="1835" y="2481"/>
                </a:lnTo>
                <a:lnTo>
                  <a:pt x="1884" y="2439"/>
                </a:lnTo>
                <a:lnTo>
                  <a:pt x="1931" y="2397"/>
                </a:lnTo>
                <a:lnTo>
                  <a:pt x="1974" y="2354"/>
                </a:lnTo>
                <a:lnTo>
                  <a:pt x="2014" y="2310"/>
                </a:lnTo>
                <a:lnTo>
                  <a:pt x="2051" y="2265"/>
                </a:lnTo>
                <a:lnTo>
                  <a:pt x="2085" y="2218"/>
                </a:lnTo>
                <a:lnTo>
                  <a:pt x="2116" y="2172"/>
                </a:lnTo>
                <a:lnTo>
                  <a:pt x="2144" y="2124"/>
                </a:lnTo>
                <a:lnTo>
                  <a:pt x="2168" y="2077"/>
                </a:lnTo>
                <a:lnTo>
                  <a:pt x="2190" y="2027"/>
                </a:lnTo>
                <a:lnTo>
                  <a:pt x="2207" y="1978"/>
                </a:lnTo>
                <a:lnTo>
                  <a:pt x="2221" y="1928"/>
                </a:lnTo>
                <a:lnTo>
                  <a:pt x="2232" y="1877"/>
                </a:lnTo>
                <a:lnTo>
                  <a:pt x="2239" y="1828"/>
                </a:lnTo>
                <a:lnTo>
                  <a:pt x="2242" y="1777"/>
                </a:lnTo>
                <a:lnTo>
                  <a:pt x="2242" y="1726"/>
                </a:lnTo>
                <a:close/>
                <a:moveTo>
                  <a:pt x="1099" y="23"/>
                </a:moveTo>
                <a:lnTo>
                  <a:pt x="1100" y="21"/>
                </a:lnTo>
                <a:lnTo>
                  <a:pt x="1103" y="21"/>
                </a:lnTo>
                <a:lnTo>
                  <a:pt x="1105" y="21"/>
                </a:lnTo>
                <a:lnTo>
                  <a:pt x="1107" y="21"/>
                </a:lnTo>
                <a:lnTo>
                  <a:pt x="1125" y="33"/>
                </a:lnTo>
                <a:lnTo>
                  <a:pt x="1139" y="47"/>
                </a:lnTo>
                <a:lnTo>
                  <a:pt x="1147" y="64"/>
                </a:lnTo>
                <a:lnTo>
                  <a:pt x="1151" y="83"/>
                </a:lnTo>
                <a:lnTo>
                  <a:pt x="1151" y="95"/>
                </a:lnTo>
                <a:lnTo>
                  <a:pt x="1148" y="108"/>
                </a:lnTo>
                <a:lnTo>
                  <a:pt x="1142" y="118"/>
                </a:lnTo>
                <a:lnTo>
                  <a:pt x="1133" y="128"/>
                </a:lnTo>
                <a:lnTo>
                  <a:pt x="1120" y="137"/>
                </a:lnTo>
                <a:lnTo>
                  <a:pt x="1108" y="146"/>
                </a:lnTo>
                <a:lnTo>
                  <a:pt x="1094" y="155"/>
                </a:lnTo>
                <a:lnTo>
                  <a:pt x="1079" y="166"/>
                </a:lnTo>
                <a:lnTo>
                  <a:pt x="1065" y="175"/>
                </a:lnTo>
                <a:lnTo>
                  <a:pt x="1051" y="185"/>
                </a:lnTo>
                <a:lnTo>
                  <a:pt x="1037" y="194"/>
                </a:lnTo>
                <a:lnTo>
                  <a:pt x="1026" y="202"/>
                </a:lnTo>
                <a:lnTo>
                  <a:pt x="1032" y="174"/>
                </a:lnTo>
                <a:lnTo>
                  <a:pt x="1042" y="146"/>
                </a:lnTo>
                <a:lnTo>
                  <a:pt x="1049" y="117"/>
                </a:lnTo>
                <a:lnTo>
                  <a:pt x="1059" y="91"/>
                </a:lnTo>
                <a:lnTo>
                  <a:pt x="1070" y="66"/>
                </a:lnTo>
                <a:lnTo>
                  <a:pt x="1079" y="46"/>
                </a:lnTo>
                <a:lnTo>
                  <a:pt x="1090" y="30"/>
                </a:lnTo>
                <a:lnTo>
                  <a:pt x="1099" y="23"/>
                </a:lnTo>
                <a:close/>
                <a:moveTo>
                  <a:pt x="852" y="157"/>
                </a:moveTo>
                <a:lnTo>
                  <a:pt x="833" y="125"/>
                </a:lnTo>
                <a:lnTo>
                  <a:pt x="823" y="95"/>
                </a:lnTo>
                <a:lnTo>
                  <a:pt x="818" y="74"/>
                </a:lnTo>
                <a:lnTo>
                  <a:pt x="821" y="58"/>
                </a:lnTo>
                <a:lnTo>
                  <a:pt x="824" y="55"/>
                </a:lnTo>
                <a:lnTo>
                  <a:pt x="829" y="54"/>
                </a:lnTo>
                <a:lnTo>
                  <a:pt x="835" y="54"/>
                </a:lnTo>
                <a:lnTo>
                  <a:pt x="841" y="55"/>
                </a:lnTo>
                <a:lnTo>
                  <a:pt x="853" y="61"/>
                </a:lnTo>
                <a:lnTo>
                  <a:pt x="870" y="74"/>
                </a:lnTo>
                <a:lnTo>
                  <a:pt x="889" y="92"/>
                </a:lnTo>
                <a:lnTo>
                  <a:pt x="909" y="114"/>
                </a:lnTo>
                <a:lnTo>
                  <a:pt x="929" y="138"/>
                </a:lnTo>
                <a:lnTo>
                  <a:pt x="951" y="165"/>
                </a:lnTo>
                <a:lnTo>
                  <a:pt x="971" y="191"/>
                </a:lnTo>
                <a:lnTo>
                  <a:pt x="989" y="216"/>
                </a:lnTo>
                <a:lnTo>
                  <a:pt x="974" y="214"/>
                </a:lnTo>
                <a:lnTo>
                  <a:pt x="957" y="212"/>
                </a:lnTo>
                <a:lnTo>
                  <a:pt x="940" y="208"/>
                </a:lnTo>
                <a:lnTo>
                  <a:pt x="920" y="203"/>
                </a:lnTo>
                <a:lnTo>
                  <a:pt x="901" y="196"/>
                </a:lnTo>
                <a:lnTo>
                  <a:pt x="883" y="185"/>
                </a:lnTo>
                <a:lnTo>
                  <a:pt x="866" y="172"/>
                </a:lnTo>
                <a:lnTo>
                  <a:pt x="852" y="157"/>
                </a:lnTo>
                <a:close/>
                <a:moveTo>
                  <a:pt x="1025" y="2808"/>
                </a:moveTo>
                <a:lnTo>
                  <a:pt x="980" y="2811"/>
                </a:lnTo>
                <a:lnTo>
                  <a:pt x="937" y="2813"/>
                </a:lnTo>
                <a:lnTo>
                  <a:pt x="894" y="2811"/>
                </a:lnTo>
                <a:lnTo>
                  <a:pt x="850" y="2808"/>
                </a:lnTo>
                <a:lnTo>
                  <a:pt x="807" y="2802"/>
                </a:lnTo>
                <a:lnTo>
                  <a:pt x="765" y="2794"/>
                </a:lnTo>
                <a:lnTo>
                  <a:pt x="724" y="2783"/>
                </a:lnTo>
                <a:lnTo>
                  <a:pt x="684" y="2769"/>
                </a:lnTo>
                <a:lnTo>
                  <a:pt x="642" y="2754"/>
                </a:lnTo>
                <a:lnTo>
                  <a:pt x="603" y="2735"/>
                </a:lnTo>
                <a:lnTo>
                  <a:pt x="565" y="2715"/>
                </a:lnTo>
                <a:lnTo>
                  <a:pt x="526" y="2694"/>
                </a:lnTo>
                <a:lnTo>
                  <a:pt x="489" y="2668"/>
                </a:lnTo>
                <a:lnTo>
                  <a:pt x="452" y="2641"/>
                </a:lnTo>
                <a:lnTo>
                  <a:pt x="417" y="2612"/>
                </a:lnTo>
                <a:lnTo>
                  <a:pt x="383" y="2580"/>
                </a:lnTo>
                <a:lnTo>
                  <a:pt x="352" y="2549"/>
                </a:lnTo>
                <a:lnTo>
                  <a:pt x="323" y="2516"/>
                </a:lnTo>
                <a:lnTo>
                  <a:pt x="295" y="2482"/>
                </a:lnTo>
                <a:lnTo>
                  <a:pt x="267" y="2447"/>
                </a:lnTo>
                <a:lnTo>
                  <a:pt x="241" y="2410"/>
                </a:lnTo>
                <a:lnTo>
                  <a:pt x="216" y="2373"/>
                </a:lnTo>
                <a:lnTo>
                  <a:pt x="193" y="2333"/>
                </a:lnTo>
                <a:lnTo>
                  <a:pt x="170" y="2293"/>
                </a:lnTo>
                <a:lnTo>
                  <a:pt x="150" y="2251"/>
                </a:lnTo>
                <a:lnTo>
                  <a:pt x="130" y="2208"/>
                </a:lnTo>
                <a:lnTo>
                  <a:pt x="111" y="2164"/>
                </a:lnTo>
                <a:lnTo>
                  <a:pt x="96" y="2120"/>
                </a:lnTo>
                <a:lnTo>
                  <a:pt x="80" y="2075"/>
                </a:lnTo>
                <a:lnTo>
                  <a:pt x="66" y="2029"/>
                </a:lnTo>
                <a:lnTo>
                  <a:pt x="54" y="1982"/>
                </a:lnTo>
                <a:lnTo>
                  <a:pt x="43" y="1935"/>
                </a:lnTo>
                <a:lnTo>
                  <a:pt x="31" y="1859"/>
                </a:lnTo>
                <a:lnTo>
                  <a:pt x="23" y="1786"/>
                </a:lnTo>
                <a:lnTo>
                  <a:pt x="22" y="1719"/>
                </a:lnTo>
                <a:lnTo>
                  <a:pt x="25" y="1655"/>
                </a:lnTo>
                <a:lnTo>
                  <a:pt x="31" y="1595"/>
                </a:lnTo>
                <a:lnTo>
                  <a:pt x="40" y="1538"/>
                </a:lnTo>
                <a:lnTo>
                  <a:pt x="54" y="1484"/>
                </a:lnTo>
                <a:lnTo>
                  <a:pt x="69" y="1435"/>
                </a:lnTo>
                <a:lnTo>
                  <a:pt x="88" y="1388"/>
                </a:lnTo>
                <a:lnTo>
                  <a:pt x="108" y="1345"/>
                </a:lnTo>
                <a:lnTo>
                  <a:pt x="128" y="1305"/>
                </a:lnTo>
                <a:lnTo>
                  <a:pt x="150" y="1270"/>
                </a:lnTo>
                <a:lnTo>
                  <a:pt x="171" y="1236"/>
                </a:lnTo>
                <a:lnTo>
                  <a:pt x="191" y="1205"/>
                </a:lnTo>
                <a:lnTo>
                  <a:pt x="211" y="1175"/>
                </a:lnTo>
                <a:lnTo>
                  <a:pt x="230" y="1151"/>
                </a:lnTo>
                <a:lnTo>
                  <a:pt x="244" y="1131"/>
                </a:lnTo>
                <a:lnTo>
                  <a:pt x="255" y="1114"/>
                </a:lnTo>
                <a:lnTo>
                  <a:pt x="265" y="1098"/>
                </a:lnTo>
                <a:lnTo>
                  <a:pt x="275" y="1084"/>
                </a:lnTo>
                <a:lnTo>
                  <a:pt x="292" y="1060"/>
                </a:lnTo>
                <a:lnTo>
                  <a:pt x="319" y="1023"/>
                </a:lnTo>
                <a:lnTo>
                  <a:pt x="358" y="975"/>
                </a:lnTo>
                <a:lnTo>
                  <a:pt x="406" y="919"/>
                </a:lnTo>
                <a:lnTo>
                  <a:pt x="460" y="856"/>
                </a:lnTo>
                <a:lnTo>
                  <a:pt x="519" y="790"/>
                </a:lnTo>
                <a:lnTo>
                  <a:pt x="580" y="719"/>
                </a:lnTo>
                <a:lnTo>
                  <a:pt x="645" y="646"/>
                </a:lnTo>
                <a:lnTo>
                  <a:pt x="708" y="575"/>
                </a:lnTo>
                <a:lnTo>
                  <a:pt x="770" y="506"/>
                </a:lnTo>
                <a:lnTo>
                  <a:pt x="829" y="441"/>
                </a:lnTo>
                <a:lnTo>
                  <a:pt x="883" y="382"/>
                </a:lnTo>
                <a:lnTo>
                  <a:pt x="931" y="330"/>
                </a:lnTo>
                <a:lnTo>
                  <a:pt x="969" y="288"/>
                </a:lnTo>
                <a:lnTo>
                  <a:pt x="997" y="257"/>
                </a:lnTo>
                <a:lnTo>
                  <a:pt x="1014" y="239"/>
                </a:lnTo>
                <a:lnTo>
                  <a:pt x="1022" y="240"/>
                </a:lnTo>
                <a:lnTo>
                  <a:pt x="1031" y="242"/>
                </a:lnTo>
                <a:lnTo>
                  <a:pt x="1043" y="245"/>
                </a:lnTo>
                <a:lnTo>
                  <a:pt x="1057" y="248"/>
                </a:lnTo>
                <a:lnTo>
                  <a:pt x="1074" y="254"/>
                </a:lnTo>
                <a:lnTo>
                  <a:pt x="1093" y="260"/>
                </a:lnTo>
                <a:lnTo>
                  <a:pt x="1113" y="268"/>
                </a:lnTo>
                <a:lnTo>
                  <a:pt x="1134" y="279"/>
                </a:lnTo>
                <a:lnTo>
                  <a:pt x="1150" y="287"/>
                </a:lnTo>
                <a:lnTo>
                  <a:pt x="1168" y="299"/>
                </a:lnTo>
                <a:lnTo>
                  <a:pt x="1188" y="313"/>
                </a:lnTo>
                <a:lnTo>
                  <a:pt x="1213" y="328"/>
                </a:lnTo>
                <a:lnTo>
                  <a:pt x="1239" y="347"/>
                </a:lnTo>
                <a:lnTo>
                  <a:pt x="1269" y="367"/>
                </a:lnTo>
                <a:lnTo>
                  <a:pt x="1299" y="388"/>
                </a:lnTo>
                <a:lnTo>
                  <a:pt x="1332" y="413"/>
                </a:lnTo>
                <a:lnTo>
                  <a:pt x="1364" y="438"/>
                </a:lnTo>
                <a:lnTo>
                  <a:pt x="1400" y="464"/>
                </a:lnTo>
                <a:lnTo>
                  <a:pt x="1435" y="492"/>
                </a:lnTo>
                <a:lnTo>
                  <a:pt x="1472" y="520"/>
                </a:lnTo>
                <a:lnTo>
                  <a:pt x="1508" y="549"/>
                </a:lnTo>
                <a:lnTo>
                  <a:pt x="1545" y="578"/>
                </a:lnTo>
                <a:lnTo>
                  <a:pt x="1582" y="608"/>
                </a:lnTo>
                <a:lnTo>
                  <a:pt x="1617" y="637"/>
                </a:lnTo>
                <a:lnTo>
                  <a:pt x="1650" y="665"/>
                </a:lnTo>
                <a:lnTo>
                  <a:pt x="1688" y="697"/>
                </a:lnTo>
                <a:lnTo>
                  <a:pt x="1730" y="734"/>
                </a:lnTo>
                <a:lnTo>
                  <a:pt x="1775" y="777"/>
                </a:lnTo>
                <a:lnTo>
                  <a:pt x="1823" y="825"/>
                </a:lnTo>
                <a:lnTo>
                  <a:pt x="1872" y="879"/>
                </a:lnTo>
                <a:lnTo>
                  <a:pt x="1921" y="938"/>
                </a:lnTo>
                <a:lnTo>
                  <a:pt x="1971" y="1003"/>
                </a:lnTo>
                <a:lnTo>
                  <a:pt x="2017" y="1074"/>
                </a:lnTo>
                <a:lnTo>
                  <a:pt x="2062" y="1149"/>
                </a:lnTo>
                <a:lnTo>
                  <a:pt x="2102" y="1231"/>
                </a:lnTo>
                <a:lnTo>
                  <a:pt x="2139" y="1319"/>
                </a:lnTo>
                <a:lnTo>
                  <a:pt x="2170" y="1411"/>
                </a:lnTo>
                <a:lnTo>
                  <a:pt x="2195" y="1512"/>
                </a:lnTo>
                <a:lnTo>
                  <a:pt x="2212" y="1617"/>
                </a:lnTo>
                <a:lnTo>
                  <a:pt x="2221" y="1728"/>
                </a:lnTo>
                <a:lnTo>
                  <a:pt x="2221" y="1782"/>
                </a:lnTo>
                <a:lnTo>
                  <a:pt x="2216" y="1834"/>
                </a:lnTo>
                <a:lnTo>
                  <a:pt x="2208" y="1887"/>
                </a:lnTo>
                <a:lnTo>
                  <a:pt x="2196" y="1938"/>
                </a:lnTo>
                <a:lnTo>
                  <a:pt x="2181" y="1989"/>
                </a:lnTo>
                <a:lnTo>
                  <a:pt x="2162" y="2038"/>
                </a:lnTo>
                <a:lnTo>
                  <a:pt x="2139" y="2086"/>
                </a:lnTo>
                <a:lnTo>
                  <a:pt x="2114" y="2134"/>
                </a:lnTo>
                <a:lnTo>
                  <a:pt x="2087" y="2178"/>
                </a:lnTo>
                <a:lnTo>
                  <a:pt x="2056" y="2223"/>
                </a:lnTo>
                <a:lnTo>
                  <a:pt x="2022" y="2266"/>
                </a:lnTo>
                <a:lnTo>
                  <a:pt x="1986" y="2310"/>
                </a:lnTo>
                <a:lnTo>
                  <a:pt x="1948" y="2350"/>
                </a:lnTo>
                <a:lnTo>
                  <a:pt x="1908" y="2390"/>
                </a:lnTo>
                <a:lnTo>
                  <a:pt x="1866" y="2427"/>
                </a:lnTo>
                <a:lnTo>
                  <a:pt x="1823" y="2464"/>
                </a:lnTo>
                <a:lnTo>
                  <a:pt x="1778" y="2498"/>
                </a:lnTo>
                <a:lnTo>
                  <a:pt x="1730" y="2532"/>
                </a:lnTo>
                <a:lnTo>
                  <a:pt x="1682" y="2563"/>
                </a:lnTo>
                <a:lnTo>
                  <a:pt x="1634" y="2593"/>
                </a:lnTo>
                <a:lnTo>
                  <a:pt x="1583" y="2621"/>
                </a:lnTo>
                <a:lnTo>
                  <a:pt x="1533" y="2649"/>
                </a:lnTo>
                <a:lnTo>
                  <a:pt x="1482" y="2674"/>
                </a:lnTo>
                <a:lnTo>
                  <a:pt x="1431" y="2695"/>
                </a:lnTo>
                <a:lnTo>
                  <a:pt x="1378" y="2717"/>
                </a:lnTo>
                <a:lnTo>
                  <a:pt x="1327" y="2737"/>
                </a:lnTo>
                <a:lnTo>
                  <a:pt x="1275" y="2754"/>
                </a:lnTo>
                <a:lnTo>
                  <a:pt x="1224" y="2768"/>
                </a:lnTo>
                <a:lnTo>
                  <a:pt x="1173" y="2782"/>
                </a:lnTo>
                <a:lnTo>
                  <a:pt x="1124" y="2793"/>
                </a:lnTo>
                <a:lnTo>
                  <a:pt x="1073" y="2802"/>
                </a:lnTo>
                <a:lnTo>
                  <a:pt x="1025" y="280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4355976" y="5075033"/>
            <a:ext cx="500404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Náhrdelník má celkem____ korálků. </a:t>
            </a:r>
          </a:p>
        </p:txBody>
      </p:sp>
    </p:spTree>
    <p:extLst>
      <p:ext uri="{BB962C8B-B14F-4D97-AF65-F5344CB8AC3E}">
        <p14:creationId xmlns="" xmlns:p14="http://schemas.microsoft.com/office/powerpoint/2010/main" val="57237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4624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Eva navlékla 10 modrých korálků a 10 žlutých. Navlékni všechny korálky a vypočítej, kolik korálků navlékla Eva celkem. </a:t>
            </a:r>
          </a:p>
        </p:txBody>
      </p:sp>
      <p:sp>
        <p:nvSpPr>
          <p:cNvPr id="15" name="Freeform 9"/>
          <p:cNvSpPr>
            <a:spLocks noEditPoints="1"/>
          </p:cNvSpPr>
          <p:nvPr/>
        </p:nvSpPr>
        <p:spPr bwMode="auto">
          <a:xfrm>
            <a:off x="395536" y="1844824"/>
            <a:ext cx="3645830" cy="4608512"/>
          </a:xfrm>
          <a:custGeom>
            <a:avLst/>
            <a:gdLst>
              <a:gd name="T0" fmla="*/ 2082 w 2242"/>
              <a:gd name="T1" fmla="*/ 1140 h 2834"/>
              <a:gd name="T2" fmla="*/ 1745 w 2242"/>
              <a:gd name="T3" fmla="*/ 719 h 2834"/>
              <a:gd name="T4" fmla="*/ 1485 w 2242"/>
              <a:gd name="T5" fmla="*/ 503 h 2834"/>
              <a:gd name="T6" fmla="*/ 1250 w 2242"/>
              <a:gd name="T7" fmla="*/ 328 h 2834"/>
              <a:gd name="T8" fmla="*/ 1122 w 2242"/>
              <a:gd name="T9" fmla="*/ 251 h 2834"/>
              <a:gd name="T10" fmla="*/ 1097 w 2242"/>
              <a:gd name="T11" fmla="*/ 226 h 2834"/>
              <a:gd name="T12" fmla="*/ 1252 w 2242"/>
              <a:gd name="T13" fmla="*/ 205 h 2834"/>
              <a:gd name="T14" fmla="*/ 1113 w 2242"/>
              <a:gd name="T15" fmla="*/ 168 h 2834"/>
              <a:gd name="T16" fmla="*/ 1171 w 2242"/>
              <a:gd name="T17" fmla="*/ 80 h 2834"/>
              <a:gd name="T18" fmla="*/ 1128 w 2242"/>
              <a:gd name="T19" fmla="*/ 9 h 2834"/>
              <a:gd name="T20" fmla="*/ 1062 w 2242"/>
              <a:gd name="T21" fmla="*/ 35 h 2834"/>
              <a:gd name="T22" fmla="*/ 989 w 2242"/>
              <a:gd name="T23" fmla="*/ 180 h 2834"/>
              <a:gd name="T24" fmla="*/ 846 w 2242"/>
              <a:gd name="T25" fmla="*/ 33 h 2834"/>
              <a:gd name="T26" fmla="*/ 796 w 2242"/>
              <a:gd name="T27" fmla="*/ 83 h 2834"/>
              <a:gd name="T28" fmla="*/ 857 w 2242"/>
              <a:gd name="T29" fmla="*/ 192 h 2834"/>
              <a:gd name="T30" fmla="*/ 914 w 2242"/>
              <a:gd name="T31" fmla="*/ 234 h 2834"/>
              <a:gd name="T32" fmla="*/ 793 w 2242"/>
              <a:gd name="T33" fmla="*/ 259 h 2834"/>
              <a:gd name="T34" fmla="*/ 770 w 2242"/>
              <a:gd name="T35" fmla="*/ 475 h 2834"/>
              <a:gd name="T36" fmla="*/ 375 w 2242"/>
              <a:gd name="T37" fmla="*/ 922 h 2834"/>
              <a:gd name="T38" fmla="*/ 225 w 2242"/>
              <a:gd name="T39" fmla="*/ 1118 h 2834"/>
              <a:gd name="T40" fmla="*/ 86 w 2242"/>
              <a:gd name="T41" fmla="*/ 1336 h 2834"/>
              <a:gd name="T42" fmla="*/ 0 w 2242"/>
              <a:gd name="T43" fmla="*/ 1717 h 2834"/>
              <a:gd name="T44" fmla="*/ 76 w 2242"/>
              <a:gd name="T45" fmla="*/ 2127 h 2834"/>
              <a:gd name="T46" fmla="*/ 222 w 2242"/>
              <a:gd name="T47" fmla="*/ 2422 h 2834"/>
              <a:gd name="T48" fmla="*/ 440 w 2242"/>
              <a:gd name="T49" fmla="*/ 2658 h 2834"/>
              <a:gd name="T50" fmla="*/ 718 w 2242"/>
              <a:gd name="T51" fmla="*/ 2803 h 2834"/>
              <a:gd name="T52" fmla="*/ 1028 w 2242"/>
              <a:gd name="T53" fmla="*/ 2830 h 2834"/>
              <a:gd name="T54" fmla="*/ 1392 w 2242"/>
              <a:gd name="T55" fmla="*/ 2734 h 2834"/>
              <a:gd name="T56" fmla="*/ 1745 w 2242"/>
              <a:gd name="T57" fmla="*/ 2547 h 2834"/>
              <a:gd name="T58" fmla="*/ 2051 w 2242"/>
              <a:gd name="T59" fmla="*/ 2265 h 2834"/>
              <a:gd name="T60" fmla="*/ 2221 w 2242"/>
              <a:gd name="T61" fmla="*/ 1928 h 2834"/>
              <a:gd name="T62" fmla="*/ 1103 w 2242"/>
              <a:gd name="T63" fmla="*/ 21 h 2834"/>
              <a:gd name="T64" fmla="*/ 1151 w 2242"/>
              <a:gd name="T65" fmla="*/ 95 h 2834"/>
              <a:gd name="T66" fmla="*/ 1079 w 2242"/>
              <a:gd name="T67" fmla="*/ 166 h 2834"/>
              <a:gd name="T68" fmla="*/ 1049 w 2242"/>
              <a:gd name="T69" fmla="*/ 117 h 2834"/>
              <a:gd name="T70" fmla="*/ 833 w 2242"/>
              <a:gd name="T71" fmla="*/ 125 h 2834"/>
              <a:gd name="T72" fmla="*/ 841 w 2242"/>
              <a:gd name="T73" fmla="*/ 55 h 2834"/>
              <a:gd name="T74" fmla="*/ 971 w 2242"/>
              <a:gd name="T75" fmla="*/ 191 h 2834"/>
              <a:gd name="T76" fmla="*/ 883 w 2242"/>
              <a:gd name="T77" fmla="*/ 185 h 2834"/>
              <a:gd name="T78" fmla="*/ 850 w 2242"/>
              <a:gd name="T79" fmla="*/ 2808 h 2834"/>
              <a:gd name="T80" fmla="*/ 565 w 2242"/>
              <a:gd name="T81" fmla="*/ 2715 h 2834"/>
              <a:gd name="T82" fmla="*/ 323 w 2242"/>
              <a:gd name="T83" fmla="*/ 2516 h 2834"/>
              <a:gd name="T84" fmla="*/ 150 w 2242"/>
              <a:gd name="T85" fmla="*/ 2251 h 2834"/>
              <a:gd name="T86" fmla="*/ 43 w 2242"/>
              <a:gd name="T87" fmla="*/ 1935 h 2834"/>
              <a:gd name="T88" fmla="*/ 54 w 2242"/>
              <a:gd name="T89" fmla="*/ 1484 h 2834"/>
              <a:gd name="T90" fmla="*/ 191 w 2242"/>
              <a:gd name="T91" fmla="*/ 1205 h 2834"/>
              <a:gd name="T92" fmla="*/ 292 w 2242"/>
              <a:gd name="T93" fmla="*/ 1060 h 2834"/>
              <a:gd name="T94" fmla="*/ 645 w 2242"/>
              <a:gd name="T95" fmla="*/ 646 h 2834"/>
              <a:gd name="T96" fmla="*/ 997 w 2242"/>
              <a:gd name="T97" fmla="*/ 257 h 2834"/>
              <a:gd name="T98" fmla="*/ 1093 w 2242"/>
              <a:gd name="T99" fmla="*/ 260 h 2834"/>
              <a:gd name="T100" fmla="*/ 1239 w 2242"/>
              <a:gd name="T101" fmla="*/ 347 h 2834"/>
              <a:gd name="T102" fmla="*/ 1472 w 2242"/>
              <a:gd name="T103" fmla="*/ 520 h 2834"/>
              <a:gd name="T104" fmla="*/ 1730 w 2242"/>
              <a:gd name="T105" fmla="*/ 734 h 2834"/>
              <a:gd name="T106" fmla="*/ 2062 w 2242"/>
              <a:gd name="T107" fmla="*/ 1149 h 2834"/>
              <a:gd name="T108" fmla="*/ 2221 w 2242"/>
              <a:gd name="T109" fmla="*/ 1782 h 2834"/>
              <a:gd name="T110" fmla="*/ 2114 w 2242"/>
              <a:gd name="T111" fmla="*/ 2134 h 2834"/>
              <a:gd name="T112" fmla="*/ 1866 w 2242"/>
              <a:gd name="T113" fmla="*/ 2427 h 2834"/>
              <a:gd name="T114" fmla="*/ 1533 w 2242"/>
              <a:gd name="T115" fmla="*/ 2649 h 2834"/>
              <a:gd name="T116" fmla="*/ 1173 w 2242"/>
              <a:gd name="T117" fmla="*/ 2782 h 28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2242" h="2834">
                <a:moveTo>
                  <a:pt x="2242" y="1726"/>
                </a:moveTo>
                <a:lnTo>
                  <a:pt x="2233" y="1614"/>
                </a:lnTo>
                <a:lnTo>
                  <a:pt x="2216" y="1507"/>
                </a:lnTo>
                <a:lnTo>
                  <a:pt x="2191" y="1405"/>
                </a:lnTo>
                <a:lnTo>
                  <a:pt x="2159" y="1311"/>
                </a:lnTo>
                <a:lnTo>
                  <a:pt x="2122" y="1223"/>
                </a:lnTo>
                <a:lnTo>
                  <a:pt x="2082" y="1140"/>
                </a:lnTo>
                <a:lnTo>
                  <a:pt x="2036" y="1063"/>
                </a:lnTo>
                <a:lnTo>
                  <a:pt x="1988" y="992"/>
                </a:lnTo>
                <a:lnTo>
                  <a:pt x="1938" y="925"/>
                </a:lnTo>
                <a:lnTo>
                  <a:pt x="1889" y="865"/>
                </a:lnTo>
                <a:lnTo>
                  <a:pt x="1840" y="811"/>
                </a:lnTo>
                <a:lnTo>
                  <a:pt x="1792" y="762"/>
                </a:lnTo>
                <a:lnTo>
                  <a:pt x="1745" y="719"/>
                </a:lnTo>
                <a:lnTo>
                  <a:pt x="1702" y="680"/>
                </a:lnTo>
                <a:lnTo>
                  <a:pt x="1664" y="648"/>
                </a:lnTo>
                <a:lnTo>
                  <a:pt x="1631" y="620"/>
                </a:lnTo>
                <a:lnTo>
                  <a:pt x="1596" y="591"/>
                </a:lnTo>
                <a:lnTo>
                  <a:pt x="1559" y="561"/>
                </a:lnTo>
                <a:lnTo>
                  <a:pt x="1522" y="532"/>
                </a:lnTo>
                <a:lnTo>
                  <a:pt x="1485" y="503"/>
                </a:lnTo>
                <a:lnTo>
                  <a:pt x="1449" y="475"/>
                </a:lnTo>
                <a:lnTo>
                  <a:pt x="1412" y="447"/>
                </a:lnTo>
                <a:lnTo>
                  <a:pt x="1378" y="421"/>
                </a:lnTo>
                <a:lnTo>
                  <a:pt x="1344" y="395"/>
                </a:lnTo>
                <a:lnTo>
                  <a:pt x="1310" y="371"/>
                </a:lnTo>
                <a:lnTo>
                  <a:pt x="1279" y="348"/>
                </a:lnTo>
                <a:lnTo>
                  <a:pt x="1250" y="328"/>
                </a:lnTo>
                <a:lnTo>
                  <a:pt x="1224" y="310"/>
                </a:lnTo>
                <a:lnTo>
                  <a:pt x="1199" y="294"/>
                </a:lnTo>
                <a:lnTo>
                  <a:pt x="1178" y="280"/>
                </a:lnTo>
                <a:lnTo>
                  <a:pt x="1159" y="268"/>
                </a:lnTo>
                <a:lnTo>
                  <a:pt x="1144" y="260"/>
                </a:lnTo>
                <a:lnTo>
                  <a:pt x="1133" y="256"/>
                </a:lnTo>
                <a:lnTo>
                  <a:pt x="1122" y="251"/>
                </a:lnTo>
                <a:lnTo>
                  <a:pt x="1113" y="246"/>
                </a:lnTo>
                <a:lnTo>
                  <a:pt x="1103" y="242"/>
                </a:lnTo>
                <a:lnTo>
                  <a:pt x="1094" y="239"/>
                </a:lnTo>
                <a:lnTo>
                  <a:pt x="1085" y="236"/>
                </a:lnTo>
                <a:lnTo>
                  <a:pt x="1077" y="233"/>
                </a:lnTo>
                <a:lnTo>
                  <a:pt x="1070" y="229"/>
                </a:lnTo>
                <a:lnTo>
                  <a:pt x="1097" y="226"/>
                </a:lnTo>
                <a:lnTo>
                  <a:pt x="1128" y="222"/>
                </a:lnTo>
                <a:lnTo>
                  <a:pt x="1159" y="217"/>
                </a:lnTo>
                <a:lnTo>
                  <a:pt x="1187" y="214"/>
                </a:lnTo>
                <a:lnTo>
                  <a:pt x="1213" y="209"/>
                </a:lnTo>
                <a:lnTo>
                  <a:pt x="1233" y="208"/>
                </a:lnTo>
                <a:lnTo>
                  <a:pt x="1247" y="205"/>
                </a:lnTo>
                <a:lnTo>
                  <a:pt x="1252" y="205"/>
                </a:lnTo>
                <a:lnTo>
                  <a:pt x="1249" y="183"/>
                </a:lnTo>
                <a:lnTo>
                  <a:pt x="1053" y="209"/>
                </a:lnTo>
                <a:lnTo>
                  <a:pt x="1063" y="202"/>
                </a:lnTo>
                <a:lnTo>
                  <a:pt x="1076" y="194"/>
                </a:lnTo>
                <a:lnTo>
                  <a:pt x="1088" y="186"/>
                </a:lnTo>
                <a:lnTo>
                  <a:pt x="1100" y="177"/>
                </a:lnTo>
                <a:lnTo>
                  <a:pt x="1113" y="168"/>
                </a:lnTo>
                <a:lnTo>
                  <a:pt x="1125" y="160"/>
                </a:lnTo>
                <a:lnTo>
                  <a:pt x="1136" y="152"/>
                </a:lnTo>
                <a:lnTo>
                  <a:pt x="1145" y="145"/>
                </a:lnTo>
                <a:lnTo>
                  <a:pt x="1157" y="132"/>
                </a:lnTo>
                <a:lnTo>
                  <a:pt x="1167" y="117"/>
                </a:lnTo>
                <a:lnTo>
                  <a:pt x="1171" y="98"/>
                </a:lnTo>
                <a:lnTo>
                  <a:pt x="1171" y="80"/>
                </a:lnTo>
                <a:lnTo>
                  <a:pt x="1170" y="69"/>
                </a:lnTo>
                <a:lnTo>
                  <a:pt x="1167" y="57"/>
                </a:lnTo>
                <a:lnTo>
                  <a:pt x="1162" y="46"/>
                </a:lnTo>
                <a:lnTo>
                  <a:pt x="1156" y="37"/>
                </a:lnTo>
                <a:lnTo>
                  <a:pt x="1147" y="26"/>
                </a:lnTo>
                <a:lnTo>
                  <a:pt x="1137" y="18"/>
                </a:lnTo>
                <a:lnTo>
                  <a:pt x="1128" y="9"/>
                </a:lnTo>
                <a:lnTo>
                  <a:pt x="1116" y="3"/>
                </a:lnTo>
                <a:lnTo>
                  <a:pt x="1110" y="0"/>
                </a:lnTo>
                <a:lnTo>
                  <a:pt x="1103" y="0"/>
                </a:lnTo>
                <a:lnTo>
                  <a:pt x="1096" y="0"/>
                </a:lnTo>
                <a:lnTo>
                  <a:pt x="1090" y="3"/>
                </a:lnTo>
                <a:lnTo>
                  <a:pt x="1076" y="15"/>
                </a:lnTo>
                <a:lnTo>
                  <a:pt x="1062" y="35"/>
                </a:lnTo>
                <a:lnTo>
                  <a:pt x="1048" y="60"/>
                </a:lnTo>
                <a:lnTo>
                  <a:pt x="1037" y="89"/>
                </a:lnTo>
                <a:lnTo>
                  <a:pt x="1026" y="120"/>
                </a:lnTo>
                <a:lnTo>
                  <a:pt x="1017" y="149"/>
                </a:lnTo>
                <a:lnTo>
                  <a:pt x="1011" y="177"/>
                </a:lnTo>
                <a:lnTo>
                  <a:pt x="1005" y="200"/>
                </a:lnTo>
                <a:lnTo>
                  <a:pt x="989" y="180"/>
                </a:lnTo>
                <a:lnTo>
                  <a:pt x="972" y="155"/>
                </a:lnTo>
                <a:lnTo>
                  <a:pt x="951" y="129"/>
                </a:lnTo>
                <a:lnTo>
                  <a:pt x="929" y="103"/>
                </a:lnTo>
                <a:lnTo>
                  <a:pt x="906" y="78"/>
                </a:lnTo>
                <a:lnTo>
                  <a:pt x="884" y="58"/>
                </a:lnTo>
                <a:lnTo>
                  <a:pt x="864" y="41"/>
                </a:lnTo>
                <a:lnTo>
                  <a:pt x="846" y="33"/>
                </a:lnTo>
                <a:lnTo>
                  <a:pt x="829" y="32"/>
                </a:lnTo>
                <a:lnTo>
                  <a:pt x="818" y="35"/>
                </a:lnTo>
                <a:lnTo>
                  <a:pt x="809" y="40"/>
                </a:lnTo>
                <a:lnTo>
                  <a:pt x="804" y="46"/>
                </a:lnTo>
                <a:lnTo>
                  <a:pt x="799" y="57"/>
                </a:lnTo>
                <a:lnTo>
                  <a:pt x="796" y="69"/>
                </a:lnTo>
                <a:lnTo>
                  <a:pt x="796" y="83"/>
                </a:lnTo>
                <a:lnTo>
                  <a:pt x="799" y="97"/>
                </a:lnTo>
                <a:lnTo>
                  <a:pt x="806" y="114"/>
                </a:lnTo>
                <a:lnTo>
                  <a:pt x="813" y="131"/>
                </a:lnTo>
                <a:lnTo>
                  <a:pt x="823" y="149"/>
                </a:lnTo>
                <a:lnTo>
                  <a:pt x="835" y="168"/>
                </a:lnTo>
                <a:lnTo>
                  <a:pt x="844" y="180"/>
                </a:lnTo>
                <a:lnTo>
                  <a:pt x="857" y="192"/>
                </a:lnTo>
                <a:lnTo>
                  <a:pt x="869" y="202"/>
                </a:lnTo>
                <a:lnTo>
                  <a:pt x="883" y="209"/>
                </a:lnTo>
                <a:lnTo>
                  <a:pt x="895" y="216"/>
                </a:lnTo>
                <a:lnTo>
                  <a:pt x="911" y="222"/>
                </a:lnTo>
                <a:lnTo>
                  <a:pt x="924" y="226"/>
                </a:lnTo>
                <a:lnTo>
                  <a:pt x="938" y="229"/>
                </a:lnTo>
                <a:lnTo>
                  <a:pt x="914" y="234"/>
                </a:lnTo>
                <a:lnTo>
                  <a:pt x="889" y="240"/>
                </a:lnTo>
                <a:lnTo>
                  <a:pt x="864" y="245"/>
                </a:lnTo>
                <a:lnTo>
                  <a:pt x="843" y="250"/>
                </a:lnTo>
                <a:lnTo>
                  <a:pt x="823" y="253"/>
                </a:lnTo>
                <a:lnTo>
                  <a:pt x="807" y="256"/>
                </a:lnTo>
                <a:lnTo>
                  <a:pt x="796" y="259"/>
                </a:lnTo>
                <a:lnTo>
                  <a:pt x="793" y="259"/>
                </a:lnTo>
                <a:lnTo>
                  <a:pt x="798" y="280"/>
                </a:lnTo>
                <a:lnTo>
                  <a:pt x="980" y="243"/>
                </a:lnTo>
                <a:lnTo>
                  <a:pt x="952" y="273"/>
                </a:lnTo>
                <a:lnTo>
                  <a:pt x="917" y="313"/>
                </a:lnTo>
                <a:lnTo>
                  <a:pt x="874" y="361"/>
                </a:lnTo>
                <a:lnTo>
                  <a:pt x="824" y="415"/>
                </a:lnTo>
                <a:lnTo>
                  <a:pt x="770" y="475"/>
                </a:lnTo>
                <a:lnTo>
                  <a:pt x="711" y="538"/>
                </a:lnTo>
                <a:lnTo>
                  <a:pt x="653" y="604"/>
                </a:lnTo>
                <a:lnTo>
                  <a:pt x="593" y="672"/>
                </a:lnTo>
                <a:lnTo>
                  <a:pt x="534" y="739"/>
                </a:lnTo>
                <a:lnTo>
                  <a:pt x="477" y="803"/>
                </a:lnTo>
                <a:lnTo>
                  <a:pt x="423" y="865"/>
                </a:lnTo>
                <a:lnTo>
                  <a:pt x="375" y="922"/>
                </a:lnTo>
                <a:lnTo>
                  <a:pt x="332" y="973"/>
                </a:lnTo>
                <a:lnTo>
                  <a:pt x="298" y="1016"/>
                </a:lnTo>
                <a:lnTo>
                  <a:pt x="272" y="1050"/>
                </a:lnTo>
                <a:lnTo>
                  <a:pt x="256" y="1074"/>
                </a:lnTo>
                <a:lnTo>
                  <a:pt x="248" y="1087"/>
                </a:lnTo>
                <a:lnTo>
                  <a:pt x="238" y="1103"/>
                </a:lnTo>
                <a:lnTo>
                  <a:pt x="225" y="1118"/>
                </a:lnTo>
                <a:lnTo>
                  <a:pt x="211" y="1137"/>
                </a:lnTo>
                <a:lnTo>
                  <a:pt x="193" y="1163"/>
                </a:lnTo>
                <a:lnTo>
                  <a:pt x="173" y="1192"/>
                </a:lnTo>
                <a:lnTo>
                  <a:pt x="151" y="1223"/>
                </a:lnTo>
                <a:lnTo>
                  <a:pt x="130" y="1259"/>
                </a:lnTo>
                <a:lnTo>
                  <a:pt x="108" y="1296"/>
                </a:lnTo>
                <a:lnTo>
                  <a:pt x="86" y="1336"/>
                </a:lnTo>
                <a:lnTo>
                  <a:pt x="68" y="1381"/>
                </a:lnTo>
                <a:lnTo>
                  <a:pt x="49" y="1428"/>
                </a:lnTo>
                <a:lnTo>
                  <a:pt x="32" y="1478"/>
                </a:lnTo>
                <a:lnTo>
                  <a:pt x="20" y="1533"/>
                </a:lnTo>
                <a:lnTo>
                  <a:pt x="9" y="1590"/>
                </a:lnTo>
                <a:lnTo>
                  <a:pt x="3" y="1652"/>
                </a:lnTo>
                <a:lnTo>
                  <a:pt x="0" y="1717"/>
                </a:lnTo>
                <a:lnTo>
                  <a:pt x="3" y="1786"/>
                </a:lnTo>
                <a:lnTo>
                  <a:pt x="9" y="1861"/>
                </a:lnTo>
                <a:lnTo>
                  <a:pt x="23" y="1938"/>
                </a:lnTo>
                <a:lnTo>
                  <a:pt x="34" y="1985"/>
                </a:lnTo>
                <a:lnTo>
                  <a:pt x="46" y="2033"/>
                </a:lnTo>
                <a:lnTo>
                  <a:pt x="60" y="2081"/>
                </a:lnTo>
                <a:lnTo>
                  <a:pt x="76" y="2127"/>
                </a:lnTo>
                <a:lnTo>
                  <a:pt x="93" y="2172"/>
                </a:lnTo>
                <a:lnTo>
                  <a:pt x="110" y="2217"/>
                </a:lnTo>
                <a:lnTo>
                  <a:pt x="130" y="2260"/>
                </a:lnTo>
                <a:lnTo>
                  <a:pt x="151" y="2302"/>
                </a:lnTo>
                <a:lnTo>
                  <a:pt x="174" y="2343"/>
                </a:lnTo>
                <a:lnTo>
                  <a:pt x="198" y="2384"/>
                </a:lnTo>
                <a:lnTo>
                  <a:pt x="222" y="2422"/>
                </a:lnTo>
                <a:lnTo>
                  <a:pt x="250" y="2459"/>
                </a:lnTo>
                <a:lnTo>
                  <a:pt x="276" y="2496"/>
                </a:lnTo>
                <a:lnTo>
                  <a:pt x="306" y="2530"/>
                </a:lnTo>
                <a:lnTo>
                  <a:pt x="336" y="2564"/>
                </a:lnTo>
                <a:lnTo>
                  <a:pt x="367" y="2595"/>
                </a:lnTo>
                <a:lnTo>
                  <a:pt x="403" y="2627"/>
                </a:lnTo>
                <a:lnTo>
                  <a:pt x="440" y="2658"/>
                </a:lnTo>
                <a:lnTo>
                  <a:pt x="477" y="2686"/>
                </a:lnTo>
                <a:lnTo>
                  <a:pt x="515" y="2712"/>
                </a:lnTo>
                <a:lnTo>
                  <a:pt x="554" y="2735"/>
                </a:lnTo>
                <a:lnTo>
                  <a:pt x="594" y="2755"/>
                </a:lnTo>
                <a:lnTo>
                  <a:pt x="634" y="2774"/>
                </a:lnTo>
                <a:lnTo>
                  <a:pt x="676" y="2791"/>
                </a:lnTo>
                <a:lnTo>
                  <a:pt x="718" y="2803"/>
                </a:lnTo>
                <a:lnTo>
                  <a:pt x="761" y="2816"/>
                </a:lnTo>
                <a:lnTo>
                  <a:pt x="804" y="2823"/>
                </a:lnTo>
                <a:lnTo>
                  <a:pt x="847" y="2830"/>
                </a:lnTo>
                <a:lnTo>
                  <a:pt x="892" y="2834"/>
                </a:lnTo>
                <a:lnTo>
                  <a:pt x="937" y="2834"/>
                </a:lnTo>
                <a:lnTo>
                  <a:pt x="982" y="2834"/>
                </a:lnTo>
                <a:lnTo>
                  <a:pt x="1028" y="2830"/>
                </a:lnTo>
                <a:lnTo>
                  <a:pt x="1079" y="2822"/>
                </a:lnTo>
                <a:lnTo>
                  <a:pt x="1130" y="2813"/>
                </a:lnTo>
                <a:lnTo>
                  <a:pt x="1182" y="2802"/>
                </a:lnTo>
                <a:lnTo>
                  <a:pt x="1235" y="2788"/>
                </a:lnTo>
                <a:lnTo>
                  <a:pt x="1287" y="2772"/>
                </a:lnTo>
                <a:lnTo>
                  <a:pt x="1340" y="2754"/>
                </a:lnTo>
                <a:lnTo>
                  <a:pt x="1392" y="2734"/>
                </a:lnTo>
                <a:lnTo>
                  <a:pt x="1446" y="2712"/>
                </a:lnTo>
                <a:lnTo>
                  <a:pt x="1497" y="2689"/>
                </a:lnTo>
                <a:lnTo>
                  <a:pt x="1549" y="2664"/>
                </a:lnTo>
                <a:lnTo>
                  <a:pt x="1600" y="2637"/>
                </a:lnTo>
                <a:lnTo>
                  <a:pt x="1650" y="2609"/>
                </a:lnTo>
                <a:lnTo>
                  <a:pt x="1698" y="2578"/>
                </a:lnTo>
                <a:lnTo>
                  <a:pt x="1745" y="2547"/>
                </a:lnTo>
                <a:lnTo>
                  <a:pt x="1790" y="2515"/>
                </a:lnTo>
                <a:lnTo>
                  <a:pt x="1835" y="2481"/>
                </a:lnTo>
                <a:lnTo>
                  <a:pt x="1884" y="2439"/>
                </a:lnTo>
                <a:lnTo>
                  <a:pt x="1931" y="2397"/>
                </a:lnTo>
                <a:lnTo>
                  <a:pt x="1974" y="2354"/>
                </a:lnTo>
                <a:lnTo>
                  <a:pt x="2014" y="2310"/>
                </a:lnTo>
                <a:lnTo>
                  <a:pt x="2051" y="2265"/>
                </a:lnTo>
                <a:lnTo>
                  <a:pt x="2085" y="2218"/>
                </a:lnTo>
                <a:lnTo>
                  <a:pt x="2116" y="2172"/>
                </a:lnTo>
                <a:lnTo>
                  <a:pt x="2144" y="2124"/>
                </a:lnTo>
                <a:lnTo>
                  <a:pt x="2168" y="2077"/>
                </a:lnTo>
                <a:lnTo>
                  <a:pt x="2190" y="2027"/>
                </a:lnTo>
                <a:lnTo>
                  <a:pt x="2207" y="1978"/>
                </a:lnTo>
                <a:lnTo>
                  <a:pt x="2221" y="1928"/>
                </a:lnTo>
                <a:lnTo>
                  <a:pt x="2232" y="1877"/>
                </a:lnTo>
                <a:lnTo>
                  <a:pt x="2239" y="1828"/>
                </a:lnTo>
                <a:lnTo>
                  <a:pt x="2242" y="1777"/>
                </a:lnTo>
                <a:lnTo>
                  <a:pt x="2242" y="1726"/>
                </a:lnTo>
                <a:close/>
                <a:moveTo>
                  <a:pt x="1099" y="23"/>
                </a:moveTo>
                <a:lnTo>
                  <a:pt x="1100" y="21"/>
                </a:lnTo>
                <a:lnTo>
                  <a:pt x="1103" y="21"/>
                </a:lnTo>
                <a:lnTo>
                  <a:pt x="1105" y="21"/>
                </a:lnTo>
                <a:lnTo>
                  <a:pt x="1107" y="21"/>
                </a:lnTo>
                <a:lnTo>
                  <a:pt x="1125" y="33"/>
                </a:lnTo>
                <a:lnTo>
                  <a:pt x="1139" y="47"/>
                </a:lnTo>
                <a:lnTo>
                  <a:pt x="1147" y="64"/>
                </a:lnTo>
                <a:lnTo>
                  <a:pt x="1151" y="83"/>
                </a:lnTo>
                <a:lnTo>
                  <a:pt x="1151" y="95"/>
                </a:lnTo>
                <a:lnTo>
                  <a:pt x="1148" y="108"/>
                </a:lnTo>
                <a:lnTo>
                  <a:pt x="1142" y="118"/>
                </a:lnTo>
                <a:lnTo>
                  <a:pt x="1133" y="128"/>
                </a:lnTo>
                <a:lnTo>
                  <a:pt x="1120" y="137"/>
                </a:lnTo>
                <a:lnTo>
                  <a:pt x="1108" y="146"/>
                </a:lnTo>
                <a:lnTo>
                  <a:pt x="1094" y="155"/>
                </a:lnTo>
                <a:lnTo>
                  <a:pt x="1079" y="166"/>
                </a:lnTo>
                <a:lnTo>
                  <a:pt x="1065" y="175"/>
                </a:lnTo>
                <a:lnTo>
                  <a:pt x="1051" y="185"/>
                </a:lnTo>
                <a:lnTo>
                  <a:pt x="1037" y="194"/>
                </a:lnTo>
                <a:lnTo>
                  <a:pt x="1026" y="202"/>
                </a:lnTo>
                <a:lnTo>
                  <a:pt x="1032" y="174"/>
                </a:lnTo>
                <a:lnTo>
                  <a:pt x="1042" y="146"/>
                </a:lnTo>
                <a:lnTo>
                  <a:pt x="1049" y="117"/>
                </a:lnTo>
                <a:lnTo>
                  <a:pt x="1059" y="91"/>
                </a:lnTo>
                <a:lnTo>
                  <a:pt x="1070" y="66"/>
                </a:lnTo>
                <a:lnTo>
                  <a:pt x="1079" y="46"/>
                </a:lnTo>
                <a:lnTo>
                  <a:pt x="1090" y="30"/>
                </a:lnTo>
                <a:lnTo>
                  <a:pt x="1099" y="23"/>
                </a:lnTo>
                <a:close/>
                <a:moveTo>
                  <a:pt x="852" y="157"/>
                </a:moveTo>
                <a:lnTo>
                  <a:pt x="833" y="125"/>
                </a:lnTo>
                <a:lnTo>
                  <a:pt x="823" y="95"/>
                </a:lnTo>
                <a:lnTo>
                  <a:pt x="818" y="74"/>
                </a:lnTo>
                <a:lnTo>
                  <a:pt x="821" y="58"/>
                </a:lnTo>
                <a:lnTo>
                  <a:pt x="824" y="55"/>
                </a:lnTo>
                <a:lnTo>
                  <a:pt x="829" y="54"/>
                </a:lnTo>
                <a:lnTo>
                  <a:pt x="835" y="54"/>
                </a:lnTo>
                <a:lnTo>
                  <a:pt x="841" y="55"/>
                </a:lnTo>
                <a:lnTo>
                  <a:pt x="853" y="61"/>
                </a:lnTo>
                <a:lnTo>
                  <a:pt x="870" y="74"/>
                </a:lnTo>
                <a:lnTo>
                  <a:pt x="889" y="92"/>
                </a:lnTo>
                <a:lnTo>
                  <a:pt x="909" y="114"/>
                </a:lnTo>
                <a:lnTo>
                  <a:pt x="929" y="138"/>
                </a:lnTo>
                <a:lnTo>
                  <a:pt x="951" y="165"/>
                </a:lnTo>
                <a:lnTo>
                  <a:pt x="971" y="191"/>
                </a:lnTo>
                <a:lnTo>
                  <a:pt x="989" y="216"/>
                </a:lnTo>
                <a:lnTo>
                  <a:pt x="974" y="214"/>
                </a:lnTo>
                <a:lnTo>
                  <a:pt x="957" y="212"/>
                </a:lnTo>
                <a:lnTo>
                  <a:pt x="940" y="208"/>
                </a:lnTo>
                <a:lnTo>
                  <a:pt x="920" y="203"/>
                </a:lnTo>
                <a:lnTo>
                  <a:pt x="901" y="196"/>
                </a:lnTo>
                <a:lnTo>
                  <a:pt x="883" y="185"/>
                </a:lnTo>
                <a:lnTo>
                  <a:pt x="866" y="172"/>
                </a:lnTo>
                <a:lnTo>
                  <a:pt x="852" y="157"/>
                </a:lnTo>
                <a:close/>
                <a:moveTo>
                  <a:pt x="1025" y="2808"/>
                </a:moveTo>
                <a:lnTo>
                  <a:pt x="980" y="2811"/>
                </a:lnTo>
                <a:lnTo>
                  <a:pt x="937" y="2813"/>
                </a:lnTo>
                <a:lnTo>
                  <a:pt x="894" y="2811"/>
                </a:lnTo>
                <a:lnTo>
                  <a:pt x="850" y="2808"/>
                </a:lnTo>
                <a:lnTo>
                  <a:pt x="807" y="2802"/>
                </a:lnTo>
                <a:lnTo>
                  <a:pt x="765" y="2794"/>
                </a:lnTo>
                <a:lnTo>
                  <a:pt x="724" y="2783"/>
                </a:lnTo>
                <a:lnTo>
                  <a:pt x="684" y="2769"/>
                </a:lnTo>
                <a:lnTo>
                  <a:pt x="642" y="2754"/>
                </a:lnTo>
                <a:lnTo>
                  <a:pt x="603" y="2735"/>
                </a:lnTo>
                <a:lnTo>
                  <a:pt x="565" y="2715"/>
                </a:lnTo>
                <a:lnTo>
                  <a:pt x="526" y="2694"/>
                </a:lnTo>
                <a:lnTo>
                  <a:pt x="489" y="2668"/>
                </a:lnTo>
                <a:lnTo>
                  <a:pt x="452" y="2641"/>
                </a:lnTo>
                <a:lnTo>
                  <a:pt x="417" y="2612"/>
                </a:lnTo>
                <a:lnTo>
                  <a:pt x="383" y="2580"/>
                </a:lnTo>
                <a:lnTo>
                  <a:pt x="352" y="2549"/>
                </a:lnTo>
                <a:lnTo>
                  <a:pt x="323" y="2516"/>
                </a:lnTo>
                <a:lnTo>
                  <a:pt x="295" y="2482"/>
                </a:lnTo>
                <a:lnTo>
                  <a:pt x="267" y="2447"/>
                </a:lnTo>
                <a:lnTo>
                  <a:pt x="241" y="2410"/>
                </a:lnTo>
                <a:lnTo>
                  <a:pt x="216" y="2373"/>
                </a:lnTo>
                <a:lnTo>
                  <a:pt x="193" y="2333"/>
                </a:lnTo>
                <a:lnTo>
                  <a:pt x="170" y="2293"/>
                </a:lnTo>
                <a:lnTo>
                  <a:pt x="150" y="2251"/>
                </a:lnTo>
                <a:lnTo>
                  <a:pt x="130" y="2208"/>
                </a:lnTo>
                <a:lnTo>
                  <a:pt x="111" y="2164"/>
                </a:lnTo>
                <a:lnTo>
                  <a:pt x="96" y="2120"/>
                </a:lnTo>
                <a:lnTo>
                  <a:pt x="80" y="2075"/>
                </a:lnTo>
                <a:lnTo>
                  <a:pt x="66" y="2029"/>
                </a:lnTo>
                <a:lnTo>
                  <a:pt x="54" y="1982"/>
                </a:lnTo>
                <a:lnTo>
                  <a:pt x="43" y="1935"/>
                </a:lnTo>
                <a:lnTo>
                  <a:pt x="31" y="1859"/>
                </a:lnTo>
                <a:lnTo>
                  <a:pt x="23" y="1786"/>
                </a:lnTo>
                <a:lnTo>
                  <a:pt x="22" y="1719"/>
                </a:lnTo>
                <a:lnTo>
                  <a:pt x="25" y="1655"/>
                </a:lnTo>
                <a:lnTo>
                  <a:pt x="31" y="1595"/>
                </a:lnTo>
                <a:lnTo>
                  <a:pt x="40" y="1538"/>
                </a:lnTo>
                <a:lnTo>
                  <a:pt x="54" y="1484"/>
                </a:lnTo>
                <a:lnTo>
                  <a:pt x="69" y="1435"/>
                </a:lnTo>
                <a:lnTo>
                  <a:pt x="88" y="1388"/>
                </a:lnTo>
                <a:lnTo>
                  <a:pt x="108" y="1345"/>
                </a:lnTo>
                <a:lnTo>
                  <a:pt x="128" y="1305"/>
                </a:lnTo>
                <a:lnTo>
                  <a:pt x="150" y="1270"/>
                </a:lnTo>
                <a:lnTo>
                  <a:pt x="171" y="1236"/>
                </a:lnTo>
                <a:lnTo>
                  <a:pt x="191" y="1205"/>
                </a:lnTo>
                <a:lnTo>
                  <a:pt x="211" y="1175"/>
                </a:lnTo>
                <a:lnTo>
                  <a:pt x="230" y="1151"/>
                </a:lnTo>
                <a:lnTo>
                  <a:pt x="244" y="1131"/>
                </a:lnTo>
                <a:lnTo>
                  <a:pt x="255" y="1114"/>
                </a:lnTo>
                <a:lnTo>
                  <a:pt x="265" y="1098"/>
                </a:lnTo>
                <a:lnTo>
                  <a:pt x="275" y="1084"/>
                </a:lnTo>
                <a:lnTo>
                  <a:pt x="292" y="1060"/>
                </a:lnTo>
                <a:lnTo>
                  <a:pt x="319" y="1023"/>
                </a:lnTo>
                <a:lnTo>
                  <a:pt x="358" y="975"/>
                </a:lnTo>
                <a:lnTo>
                  <a:pt x="406" y="919"/>
                </a:lnTo>
                <a:lnTo>
                  <a:pt x="460" y="856"/>
                </a:lnTo>
                <a:lnTo>
                  <a:pt x="519" y="790"/>
                </a:lnTo>
                <a:lnTo>
                  <a:pt x="580" y="719"/>
                </a:lnTo>
                <a:lnTo>
                  <a:pt x="645" y="646"/>
                </a:lnTo>
                <a:lnTo>
                  <a:pt x="708" y="575"/>
                </a:lnTo>
                <a:lnTo>
                  <a:pt x="770" y="506"/>
                </a:lnTo>
                <a:lnTo>
                  <a:pt x="829" y="441"/>
                </a:lnTo>
                <a:lnTo>
                  <a:pt x="883" y="382"/>
                </a:lnTo>
                <a:lnTo>
                  <a:pt x="931" y="330"/>
                </a:lnTo>
                <a:lnTo>
                  <a:pt x="969" y="288"/>
                </a:lnTo>
                <a:lnTo>
                  <a:pt x="997" y="257"/>
                </a:lnTo>
                <a:lnTo>
                  <a:pt x="1014" y="239"/>
                </a:lnTo>
                <a:lnTo>
                  <a:pt x="1022" y="240"/>
                </a:lnTo>
                <a:lnTo>
                  <a:pt x="1031" y="242"/>
                </a:lnTo>
                <a:lnTo>
                  <a:pt x="1043" y="245"/>
                </a:lnTo>
                <a:lnTo>
                  <a:pt x="1057" y="248"/>
                </a:lnTo>
                <a:lnTo>
                  <a:pt x="1074" y="254"/>
                </a:lnTo>
                <a:lnTo>
                  <a:pt x="1093" y="260"/>
                </a:lnTo>
                <a:lnTo>
                  <a:pt x="1113" y="268"/>
                </a:lnTo>
                <a:lnTo>
                  <a:pt x="1134" y="279"/>
                </a:lnTo>
                <a:lnTo>
                  <a:pt x="1150" y="287"/>
                </a:lnTo>
                <a:lnTo>
                  <a:pt x="1168" y="299"/>
                </a:lnTo>
                <a:lnTo>
                  <a:pt x="1188" y="313"/>
                </a:lnTo>
                <a:lnTo>
                  <a:pt x="1213" y="328"/>
                </a:lnTo>
                <a:lnTo>
                  <a:pt x="1239" y="347"/>
                </a:lnTo>
                <a:lnTo>
                  <a:pt x="1269" y="367"/>
                </a:lnTo>
                <a:lnTo>
                  <a:pt x="1299" y="388"/>
                </a:lnTo>
                <a:lnTo>
                  <a:pt x="1332" y="413"/>
                </a:lnTo>
                <a:lnTo>
                  <a:pt x="1364" y="438"/>
                </a:lnTo>
                <a:lnTo>
                  <a:pt x="1400" y="464"/>
                </a:lnTo>
                <a:lnTo>
                  <a:pt x="1435" y="492"/>
                </a:lnTo>
                <a:lnTo>
                  <a:pt x="1472" y="520"/>
                </a:lnTo>
                <a:lnTo>
                  <a:pt x="1508" y="549"/>
                </a:lnTo>
                <a:lnTo>
                  <a:pt x="1545" y="578"/>
                </a:lnTo>
                <a:lnTo>
                  <a:pt x="1582" y="608"/>
                </a:lnTo>
                <a:lnTo>
                  <a:pt x="1617" y="637"/>
                </a:lnTo>
                <a:lnTo>
                  <a:pt x="1650" y="665"/>
                </a:lnTo>
                <a:lnTo>
                  <a:pt x="1688" y="697"/>
                </a:lnTo>
                <a:lnTo>
                  <a:pt x="1730" y="734"/>
                </a:lnTo>
                <a:lnTo>
                  <a:pt x="1775" y="777"/>
                </a:lnTo>
                <a:lnTo>
                  <a:pt x="1823" y="825"/>
                </a:lnTo>
                <a:lnTo>
                  <a:pt x="1872" y="879"/>
                </a:lnTo>
                <a:lnTo>
                  <a:pt x="1921" y="938"/>
                </a:lnTo>
                <a:lnTo>
                  <a:pt x="1971" y="1003"/>
                </a:lnTo>
                <a:lnTo>
                  <a:pt x="2017" y="1074"/>
                </a:lnTo>
                <a:lnTo>
                  <a:pt x="2062" y="1149"/>
                </a:lnTo>
                <a:lnTo>
                  <a:pt x="2102" y="1231"/>
                </a:lnTo>
                <a:lnTo>
                  <a:pt x="2139" y="1319"/>
                </a:lnTo>
                <a:lnTo>
                  <a:pt x="2170" y="1411"/>
                </a:lnTo>
                <a:lnTo>
                  <a:pt x="2195" y="1512"/>
                </a:lnTo>
                <a:lnTo>
                  <a:pt x="2212" y="1617"/>
                </a:lnTo>
                <a:lnTo>
                  <a:pt x="2221" y="1728"/>
                </a:lnTo>
                <a:lnTo>
                  <a:pt x="2221" y="1782"/>
                </a:lnTo>
                <a:lnTo>
                  <a:pt x="2216" y="1834"/>
                </a:lnTo>
                <a:lnTo>
                  <a:pt x="2208" y="1887"/>
                </a:lnTo>
                <a:lnTo>
                  <a:pt x="2196" y="1938"/>
                </a:lnTo>
                <a:lnTo>
                  <a:pt x="2181" y="1989"/>
                </a:lnTo>
                <a:lnTo>
                  <a:pt x="2162" y="2038"/>
                </a:lnTo>
                <a:lnTo>
                  <a:pt x="2139" y="2086"/>
                </a:lnTo>
                <a:lnTo>
                  <a:pt x="2114" y="2134"/>
                </a:lnTo>
                <a:lnTo>
                  <a:pt x="2087" y="2178"/>
                </a:lnTo>
                <a:lnTo>
                  <a:pt x="2056" y="2223"/>
                </a:lnTo>
                <a:lnTo>
                  <a:pt x="2022" y="2266"/>
                </a:lnTo>
                <a:lnTo>
                  <a:pt x="1986" y="2310"/>
                </a:lnTo>
                <a:lnTo>
                  <a:pt x="1948" y="2350"/>
                </a:lnTo>
                <a:lnTo>
                  <a:pt x="1908" y="2390"/>
                </a:lnTo>
                <a:lnTo>
                  <a:pt x="1866" y="2427"/>
                </a:lnTo>
                <a:lnTo>
                  <a:pt x="1823" y="2464"/>
                </a:lnTo>
                <a:lnTo>
                  <a:pt x="1778" y="2498"/>
                </a:lnTo>
                <a:lnTo>
                  <a:pt x="1730" y="2532"/>
                </a:lnTo>
                <a:lnTo>
                  <a:pt x="1682" y="2563"/>
                </a:lnTo>
                <a:lnTo>
                  <a:pt x="1634" y="2593"/>
                </a:lnTo>
                <a:lnTo>
                  <a:pt x="1583" y="2621"/>
                </a:lnTo>
                <a:lnTo>
                  <a:pt x="1533" y="2649"/>
                </a:lnTo>
                <a:lnTo>
                  <a:pt x="1482" y="2674"/>
                </a:lnTo>
                <a:lnTo>
                  <a:pt x="1431" y="2695"/>
                </a:lnTo>
                <a:lnTo>
                  <a:pt x="1378" y="2717"/>
                </a:lnTo>
                <a:lnTo>
                  <a:pt x="1327" y="2737"/>
                </a:lnTo>
                <a:lnTo>
                  <a:pt x="1275" y="2754"/>
                </a:lnTo>
                <a:lnTo>
                  <a:pt x="1224" y="2768"/>
                </a:lnTo>
                <a:lnTo>
                  <a:pt x="1173" y="2782"/>
                </a:lnTo>
                <a:lnTo>
                  <a:pt x="1124" y="2793"/>
                </a:lnTo>
                <a:lnTo>
                  <a:pt x="1073" y="2802"/>
                </a:lnTo>
                <a:lnTo>
                  <a:pt x="1025" y="280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463988" y="3068960"/>
            <a:ext cx="44284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463988" y="3774638"/>
            <a:ext cx="44284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63988" y="4480316"/>
            <a:ext cx="44284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63988" y="5185994"/>
            <a:ext cx="44284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63988" y="5891672"/>
            <a:ext cx="44284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463988" y="6597352"/>
            <a:ext cx="44284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67546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230399" y="200319"/>
            <a:ext cx="730986" cy="1100056"/>
            <a:chOff x="467544" y="1328684"/>
            <a:chExt cx="730986" cy="1100056"/>
          </a:xfrm>
        </p:grpSpPr>
        <p:grpSp>
          <p:nvGrpSpPr>
            <p:cNvPr id="4" name="Skupina 3"/>
            <p:cNvGrpSpPr/>
            <p:nvPr/>
          </p:nvGrpSpPr>
          <p:grpSpPr>
            <a:xfrm rot="5400000">
              <a:off x="579098" y="1949294"/>
              <a:ext cx="439900" cy="518992"/>
              <a:chOff x="755576" y="620688"/>
              <a:chExt cx="1728192" cy="2038912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Obdélník 6"/>
            <p:cNvSpPr/>
            <p:nvPr/>
          </p:nvSpPr>
          <p:spPr>
            <a:xfrm>
              <a:off x="467544" y="1328684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9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177169" y="164275"/>
            <a:ext cx="730986" cy="1100056"/>
            <a:chOff x="1464750" y="1340768"/>
            <a:chExt cx="730986" cy="1100056"/>
          </a:xfrm>
        </p:grpSpPr>
        <p:grpSp>
          <p:nvGrpSpPr>
            <p:cNvPr id="8" name="Skupina 7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9" name="Přímá spojnice 8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Obdélník 1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9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123939" y="168704"/>
            <a:ext cx="730986" cy="1100056"/>
            <a:chOff x="2904910" y="1320832"/>
            <a:chExt cx="730986" cy="1100056"/>
          </a:xfrm>
        </p:grpSpPr>
        <p:grpSp>
          <p:nvGrpSpPr>
            <p:cNvPr id="12" name="Skupina 11"/>
            <p:cNvGrpSpPr/>
            <p:nvPr/>
          </p:nvGrpSpPr>
          <p:grpSpPr>
            <a:xfrm rot="5400000">
              <a:off x="3016464" y="1941442"/>
              <a:ext cx="439900" cy="518992"/>
              <a:chOff x="755576" y="620688"/>
              <a:chExt cx="1728192" cy="2038912"/>
            </a:xfrm>
          </p:grpSpPr>
          <p:cxnSp>
            <p:nvCxnSpPr>
              <p:cNvPr id="13" name="Přímá spojnice 12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Obdélník 14"/>
            <p:cNvSpPr/>
            <p:nvPr/>
          </p:nvSpPr>
          <p:spPr>
            <a:xfrm>
              <a:off x="2904910" y="1320832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7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070709" y="136508"/>
            <a:ext cx="730986" cy="1100056"/>
            <a:chOff x="1464750" y="1340768"/>
            <a:chExt cx="730986" cy="1100056"/>
          </a:xfrm>
        </p:grpSpPr>
        <p:grpSp>
          <p:nvGrpSpPr>
            <p:cNvPr id="20" name="Skupina 19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22" name="Přímá spojnice 2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" name="Obdélník 2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6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8017478" y="188640"/>
            <a:ext cx="730986" cy="1100056"/>
            <a:chOff x="1464750" y="1340768"/>
            <a:chExt cx="730986" cy="1100056"/>
          </a:xfrm>
        </p:grpSpPr>
        <p:grpSp>
          <p:nvGrpSpPr>
            <p:cNvPr id="25" name="Skupina 24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27" name="Přímá spojnice 2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6" name="Obdélník 25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6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070709" y="2498735"/>
            <a:ext cx="730986" cy="1100056"/>
            <a:chOff x="1464750" y="1340768"/>
            <a:chExt cx="730986" cy="1100056"/>
          </a:xfrm>
        </p:grpSpPr>
        <p:grpSp>
          <p:nvGrpSpPr>
            <p:cNvPr id="30" name="Skupina 29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32" name="Přímá spojnice 3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Obdélník 3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5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8017478" y="2498735"/>
            <a:ext cx="730986" cy="1100056"/>
            <a:chOff x="1464750" y="1340768"/>
            <a:chExt cx="730986" cy="1100056"/>
          </a:xfrm>
        </p:grpSpPr>
        <p:grpSp>
          <p:nvGrpSpPr>
            <p:cNvPr id="35" name="Skupina 34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37" name="Přímá spojnice 3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Obdélník 35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5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1787815" y="4797152"/>
            <a:ext cx="730986" cy="1100056"/>
            <a:chOff x="1464750" y="1340768"/>
            <a:chExt cx="730986" cy="1100056"/>
          </a:xfrm>
        </p:grpSpPr>
        <p:grpSp>
          <p:nvGrpSpPr>
            <p:cNvPr id="40" name="Skupina 39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42" name="Přímá spojnice 4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Obdélník 4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8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30399" y="4797152"/>
            <a:ext cx="730986" cy="1100056"/>
            <a:chOff x="1464750" y="1340768"/>
            <a:chExt cx="730986" cy="1100056"/>
          </a:xfrm>
        </p:grpSpPr>
        <p:grpSp>
          <p:nvGrpSpPr>
            <p:cNvPr id="45" name="Skupina 44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47" name="Přímá spojnice 4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6" name="Obdélník 45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8</a:t>
              </a: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3345231" y="4797152"/>
            <a:ext cx="730986" cy="1100056"/>
            <a:chOff x="1464750" y="1340768"/>
            <a:chExt cx="730986" cy="1100056"/>
          </a:xfrm>
        </p:grpSpPr>
        <p:grpSp>
          <p:nvGrpSpPr>
            <p:cNvPr id="50" name="Skupina 49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52" name="Přímá spojnice 5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" name="Obdélník 5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3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177169" y="2498735"/>
            <a:ext cx="730986" cy="1100056"/>
            <a:chOff x="1464750" y="1340768"/>
            <a:chExt cx="730986" cy="1100056"/>
          </a:xfrm>
        </p:grpSpPr>
        <p:grpSp>
          <p:nvGrpSpPr>
            <p:cNvPr id="55" name="Skupina 54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57" name="Přímá spojnice 5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6" name="Obdélník 55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230399" y="2498735"/>
            <a:ext cx="730986" cy="1100056"/>
            <a:chOff x="1464750" y="1340768"/>
            <a:chExt cx="730986" cy="1100056"/>
          </a:xfrm>
        </p:grpSpPr>
        <p:grpSp>
          <p:nvGrpSpPr>
            <p:cNvPr id="60" name="Skupina 59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62" name="Přímá spojnice 6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1" name="Obdélník 6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4123939" y="2498735"/>
            <a:ext cx="730986" cy="1100056"/>
            <a:chOff x="1464750" y="1340768"/>
            <a:chExt cx="730986" cy="1100056"/>
          </a:xfrm>
        </p:grpSpPr>
        <p:grpSp>
          <p:nvGrpSpPr>
            <p:cNvPr id="65" name="Skupina 64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67" name="Přímá spojnice 6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6" name="Obdélník 65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6460063" y="4797152"/>
            <a:ext cx="730986" cy="1100056"/>
            <a:chOff x="1464750" y="1340768"/>
            <a:chExt cx="730986" cy="1100056"/>
          </a:xfrm>
        </p:grpSpPr>
        <p:grpSp>
          <p:nvGrpSpPr>
            <p:cNvPr id="70" name="Skupina 69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72" name="Přímá spojnice 7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1" name="Obdélník 7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4</a:t>
              </a: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8017478" y="4797152"/>
            <a:ext cx="730986" cy="1100056"/>
            <a:chOff x="1464750" y="1340768"/>
            <a:chExt cx="730986" cy="1100056"/>
          </a:xfrm>
        </p:grpSpPr>
        <p:grpSp>
          <p:nvGrpSpPr>
            <p:cNvPr id="75" name="Skupina 74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77" name="Přímá spojnice 7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6" name="Obdélník 75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4</a:t>
              </a:r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4902647" y="4797152"/>
            <a:ext cx="730986" cy="1100056"/>
            <a:chOff x="1464750" y="1340768"/>
            <a:chExt cx="730986" cy="1100056"/>
          </a:xfrm>
        </p:grpSpPr>
        <p:grpSp>
          <p:nvGrpSpPr>
            <p:cNvPr id="80" name="Skupina 79"/>
            <p:cNvGrpSpPr/>
            <p:nvPr/>
          </p:nvGrpSpPr>
          <p:grpSpPr>
            <a:xfrm rot="5400000">
              <a:off x="1576304" y="1961378"/>
              <a:ext cx="439900" cy="518992"/>
              <a:chOff x="755576" y="620688"/>
              <a:chExt cx="1728192" cy="2038912"/>
            </a:xfrm>
          </p:grpSpPr>
          <p:cxnSp>
            <p:nvCxnSpPr>
              <p:cNvPr id="82" name="Přímá spojnice 8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1" name="Obdélník 80"/>
            <p:cNvSpPr/>
            <p:nvPr/>
          </p:nvSpPr>
          <p:spPr>
            <a:xfrm>
              <a:off x="1464750" y="1340768"/>
              <a:ext cx="730986" cy="70167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4</a:t>
              </a:r>
            </a:p>
          </p:txBody>
        </p:sp>
      </p:grpSp>
    </p:spTree>
    <p:extLst>
      <p:ext uri="{BB962C8B-B14F-4D97-AF65-F5344CB8AC3E}">
        <p14:creationId xmlns="" xmlns:p14="http://schemas.microsoft.com/office/powerpoint/2010/main" val="182041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30399" y="116632"/>
            <a:ext cx="972000" cy="1100056"/>
            <a:chOff x="230399" y="200319"/>
            <a:chExt cx="972000" cy="1100056"/>
          </a:xfrm>
        </p:grpSpPr>
        <p:grpSp>
          <p:nvGrpSpPr>
            <p:cNvPr id="4" name="Skupina 3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Obdélník 6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11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225937" y="4365104"/>
            <a:ext cx="972000" cy="1100056"/>
            <a:chOff x="230399" y="200319"/>
            <a:chExt cx="972000" cy="1100056"/>
          </a:xfrm>
        </p:grpSpPr>
        <p:grpSp>
          <p:nvGrpSpPr>
            <p:cNvPr id="85" name="Skupina 8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87" name="Přímá spojnice 8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6" name="Obdélník 8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13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971600" y="2140996"/>
            <a:ext cx="972000" cy="1100056"/>
            <a:chOff x="230399" y="200319"/>
            <a:chExt cx="972000" cy="1100056"/>
          </a:xfrm>
        </p:grpSpPr>
        <p:grpSp>
          <p:nvGrpSpPr>
            <p:cNvPr id="90" name="Skupina 8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92" name="Přímá spojnice 9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1" name="Obdélník 9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10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5199755" y="4365104"/>
            <a:ext cx="972000" cy="1100056"/>
            <a:chOff x="230399" y="200319"/>
            <a:chExt cx="972000" cy="1100056"/>
          </a:xfrm>
        </p:grpSpPr>
        <p:grpSp>
          <p:nvGrpSpPr>
            <p:cNvPr id="95" name="Skupina 9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97" name="Přímá spojnice 9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6" name="Obdélník 9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17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2712846" y="4365104"/>
            <a:ext cx="972000" cy="1100056"/>
            <a:chOff x="230399" y="200319"/>
            <a:chExt cx="972000" cy="1100056"/>
          </a:xfrm>
        </p:grpSpPr>
        <p:grpSp>
          <p:nvGrpSpPr>
            <p:cNvPr id="100" name="Skupina 9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02" name="Přímá spojnice 10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nice 10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1" name="Obdélník 10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12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7686663" y="4365104"/>
            <a:ext cx="972000" cy="1100056"/>
            <a:chOff x="230399" y="200319"/>
            <a:chExt cx="972000" cy="1100056"/>
          </a:xfrm>
        </p:grpSpPr>
        <p:grpSp>
          <p:nvGrpSpPr>
            <p:cNvPr id="105" name="Skupina 10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07" name="Přímá spojnice 10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6" name="Obdélník 10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19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9" name="Skupina 108"/>
          <p:cNvGrpSpPr/>
          <p:nvPr/>
        </p:nvGrpSpPr>
        <p:grpSpPr>
          <a:xfrm>
            <a:off x="5163867" y="116632"/>
            <a:ext cx="972000" cy="1100056"/>
            <a:chOff x="230399" y="200319"/>
            <a:chExt cx="972000" cy="1100056"/>
          </a:xfrm>
        </p:grpSpPr>
        <p:grpSp>
          <p:nvGrpSpPr>
            <p:cNvPr id="110" name="Skupina 10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12" name="Přímá spojnice 11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nice 11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1" name="Obdélník 11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16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4" name="Skupina 113"/>
          <p:cNvGrpSpPr/>
          <p:nvPr/>
        </p:nvGrpSpPr>
        <p:grpSpPr>
          <a:xfrm>
            <a:off x="7630601" y="116632"/>
            <a:ext cx="972000" cy="1100056"/>
            <a:chOff x="230399" y="200319"/>
            <a:chExt cx="972000" cy="1100056"/>
          </a:xfrm>
        </p:grpSpPr>
        <p:grpSp>
          <p:nvGrpSpPr>
            <p:cNvPr id="115" name="Skupina 11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17" name="Přímá spojnice 11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6" name="Obdélník 11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15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3725960" y="2140996"/>
            <a:ext cx="972000" cy="1100056"/>
            <a:chOff x="230399" y="200319"/>
            <a:chExt cx="972000" cy="1100056"/>
          </a:xfrm>
        </p:grpSpPr>
        <p:grpSp>
          <p:nvGrpSpPr>
            <p:cNvPr id="120" name="Skupina 11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22" name="Přímá spojnice 12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Přímá spojnice 12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1" name="Obdélník 12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14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24" name="Skupina 123"/>
          <p:cNvGrpSpPr/>
          <p:nvPr/>
        </p:nvGrpSpPr>
        <p:grpSpPr>
          <a:xfrm>
            <a:off x="6480320" y="2140996"/>
            <a:ext cx="972000" cy="1100056"/>
            <a:chOff x="230399" y="200319"/>
            <a:chExt cx="972000" cy="1100056"/>
          </a:xfrm>
        </p:grpSpPr>
        <p:grpSp>
          <p:nvGrpSpPr>
            <p:cNvPr id="125" name="Skupina 12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27" name="Přímá spojnice 12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nice 12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6" name="Obdélník 12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20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29" name="Skupina 128"/>
          <p:cNvGrpSpPr/>
          <p:nvPr/>
        </p:nvGrpSpPr>
        <p:grpSpPr>
          <a:xfrm>
            <a:off x="2697133" y="116632"/>
            <a:ext cx="972000" cy="1100056"/>
            <a:chOff x="230399" y="200319"/>
            <a:chExt cx="972000" cy="1100056"/>
          </a:xfrm>
        </p:grpSpPr>
        <p:grpSp>
          <p:nvGrpSpPr>
            <p:cNvPr id="130" name="Skupina 12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32" name="Přímá spojnice 13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1" name="Obdélník 13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18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134" name="Obdélník 133"/>
          <p:cNvSpPr/>
          <p:nvPr/>
        </p:nvSpPr>
        <p:spPr>
          <a:xfrm>
            <a:off x="-108520" y="123283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575664" y="123283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2447872" y="123283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4896144" y="123283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8" name="Obdélník 137"/>
          <p:cNvSpPr/>
          <p:nvPr/>
        </p:nvSpPr>
        <p:spPr>
          <a:xfrm>
            <a:off x="7308304" y="119675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3491880" y="3177048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719680" y="3177048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2388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5765" y="116632"/>
            <a:ext cx="122307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15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5765" y="1091807"/>
            <a:ext cx="122307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17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5765" y="2066982"/>
            <a:ext cx="122307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19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5765" y="3042157"/>
            <a:ext cx="122307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20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5765" y="4017332"/>
            <a:ext cx="122307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5765" y="4992507"/>
            <a:ext cx="122307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12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5765" y="5967682"/>
            <a:ext cx="122307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16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9293723" y="188789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9341648" y="1139051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423955" y="5533626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0189264" y="2939638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9092644" y="3895845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0288669" y="-220657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0698114" y="3734633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9413492" y="6012087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0150540" y="755680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8" name="Ovál 17"/>
          <p:cNvSpPr/>
          <p:nvPr/>
        </p:nvSpPr>
        <p:spPr>
          <a:xfrm>
            <a:off x="9277599" y="-504000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9" name="Ovál 18"/>
          <p:cNvSpPr/>
          <p:nvPr/>
        </p:nvSpPr>
        <p:spPr>
          <a:xfrm>
            <a:off x="-1233940" y="1007680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0" name="Ovál 19"/>
          <p:cNvSpPr/>
          <p:nvPr/>
        </p:nvSpPr>
        <p:spPr>
          <a:xfrm>
            <a:off x="9451168" y="4924981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1" name="Ovál 20"/>
          <p:cNvSpPr/>
          <p:nvPr/>
        </p:nvSpPr>
        <p:spPr>
          <a:xfrm>
            <a:off x="9407535" y="3090160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Ovál 21"/>
          <p:cNvSpPr/>
          <p:nvPr/>
        </p:nvSpPr>
        <p:spPr>
          <a:xfrm>
            <a:off x="10423956" y="1572993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9930793" y="4259891"/>
            <a:ext cx="818891" cy="81889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9036496" y="2060904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9703168" y="2433495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-729940" y="5077381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-783820" y="4281149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-828656" y="326696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-1858948" y="3117899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-828656" y="3506529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-1584656" y="2133034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-1606948" y="4574782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-1332656" y="5581381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-1852780" y="753999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0855560" y="2484933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-828656" y="1724453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10855560" y="753999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10741720" y="4826782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-783820" y="6169532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-1485940" y="-63211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-576656" y="2582621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8947168" y="5532569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-1210344" y="2780955"/>
            <a:ext cx="504000" cy="50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743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2346</TotalTime>
  <Words>404</Words>
  <Application>Microsoft Office PowerPoint</Application>
  <PresentationFormat>Předvádění na obrazovce (4:3)</PresentationFormat>
  <Paragraphs>182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245</cp:revision>
  <dcterms:created xsi:type="dcterms:W3CDTF">2012-03-08T11:35:34Z</dcterms:created>
  <dcterms:modified xsi:type="dcterms:W3CDTF">2012-09-27T19:37:32Z</dcterms:modified>
</cp:coreProperties>
</file>