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87" r:id="rId2"/>
    <p:sldId id="289" r:id="rId3"/>
    <p:sldId id="256" r:id="rId4"/>
    <p:sldId id="259" r:id="rId5"/>
    <p:sldId id="260" r:id="rId6"/>
    <p:sldId id="262" r:id="rId7"/>
    <p:sldId id="263" r:id="rId8"/>
    <p:sldId id="264" r:id="rId9"/>
    <p:sldId id="273" r:id="rId10"/>
    <p:sldId id="268" r:id="rId11"/>
    <p:sldId id="269" r:id="rId12"/>
    <p:sldId id="270" r:id="rId13"/>
    <p:sldId id="271" r:id="rId14"/>
    <p:sldId id="274" r:id="rId15"/>
    <p:sldId id="275" r:id="rId16"/>
    <p:sldId id="276" r:id="rId17"/>
    <p:sldId id="277" r:id="rId18"/>
    <p:sldId id="278" r:id="rId19"/>
    <p:sldId id="279" r:id="rId20"/>
    <p:sldId id="261" r:id="rId21"/>
    <p:sldId id="283" r:id="rId22"/>
    <p:sldId id="282" r:id="rId23"/>
    <p:sldId id="280" r:id="rId24"/>
    <p:sldId id="285" r:id="rId25"/>
    <p:sldId id="288" r:id="rId2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FBF7"/>
    <a:srgbClr val="92D050"/>
    <a:srgbClr val="FF9933"/>
    <a:srgbClr val="006600"/>
    <a:srgbClr val="A50021"/>
    <a:srgbClr val="CC0000"/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</a:t>
          </a:r>
          <a:r>
            <a:rPr lang="cs-CZ" sz="2000" baseline="0" dirty="0" smtClean="0"/>
            <a:t>VY_32_INOVACE_02_Adjectives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 Základní škola Hnátnice, </a:t>
          </a:r>
          <a:r>
            <a:rPr lang="cs-CZ" sz="2000" smtClean="0"/>
            <a:t>okres Ústí nad Orlicí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Jana </a:t>
          </a:r>
          <a:r>
            <a:rPr lang="cs-CZ" sz="2000" dirty="0" err="1" smtClean="0"/>
            <a:t>Hofrichterová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 SADY: Anglický jazyk II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</a:t>
          </a:r>
          <a:r>
            <a:rPr lang="cs-CZ" sz="2000" smtClean="0"/>
            <a:t>:   </a:t>
          </a:r>
          <a:r>
            <a:rPr lang="cs-CZ" sz="2000" smtClean="0"/>
            <a:t>CZ.1.07/1.4.00/21.1871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4865AC3F-78E2-43BA-A56B-7C465B8FCF11}">
      <dgm:prSet custT="1"/>
      <dgm:spPr/>
      <dgm:t>
        <a:bodyPr/>
        <a:lstStyle/>
        <a:p>
          <a:pPr algn="l"/>
          <a:r>
            <a:rPr lang="cs-CZ" sz="2000" dirty="0" smtClean="0"/>
            <a:t>DATUM: 8. 11. 2011</a:t>
          </a:r>
          <a:endParaRPr lang="cs-CZ" sz="2000" dirty="0"/>
        </a:p>
      </dgm:t>
    </dgm:pt>
    <dgm:pt modelId="{D9035F3F-40E4-44D2-BDEC-8BFACF13ACB4}" type="parTrans" cxnId="{806DB313-5FE6-4929-A678-3696BD1EC39C}">
      <dgm:prSet/>
      <dgm:spPr/>
      <dgm:t>
        <a:bodyPr/>
        <a:lstStyle/>
        <a:p>
          <a:endParaRPr lang="cs-CZ"/>
        </a:p>
      </dgm:t>
    </dgm:pt>
    <dgm:pt modelId="{AC1B04CB-5FFB-4765-BAA6-3C73B9929367}" type="sibTrans" cxnId="{806DB313-5FE6-4929-A678-3696BD1EC39C}">
      <dgm:prSet/>
      <dgm:spPr/>
      <dgm:t>
        <a:bodyPr/>
        <a:lstStyle/>
        <a:p>
          <a:endParaRPr lang="cs-CZ"/>
        </a:p>
      </dgm:t>
    </dgm:pt>
    <dgm:pt modelId="{D05761FA-3C71-4DD0-9183-7C99EBE53F4B}">
      <dgm:prSet custT="1"/>
      <dgm:spPr/>
      <dgm:t>
        <a:bodyPr/>
        <a:lstStyle/>
        <a:p>
          <a:pPr algn="l"/>
          <a:r>
            <a:rPr lang="cs-CZ" sz="2000" dirty="0" smtClean="0"/>
            <a:t>ROČNÍK: 5. </a:t>
          </a:r>
        </a:p>
      </dgm:t>
    </dgm:pt>
    <dgm:pt modelId="{AA976F31-B6C2-4F44-AD16-210581F8F750}" type="parTrans" cxnId="{3DD2F2A8-BCEF-4848-BF56-5E4CA7EBE4B6}">
      <dgm:prSet/>
      <dgm:spPr/>
      <dgm:t>
        <a:bodyPr/>
        <a:lstStyle/>
        <a:p>
          <a:endParaRPr lang="cs-CZ"/>
        </a:p>
      </dgm:t>
    </dgm:pt>
    <dgm:pt modelId="{DDDC18D6-5FB0-4A25-8B72-BE62E0EE92EA}" type="sibTrans" cxnId="{3DD2F2A8-BCEF-4848-BF56-5E4CA7EBE4B6}">
      <dgm:prSet/>
      <dgm:spPr/>
      <dgm:t>
        <a:bodyPr/>
        <a:lstStyle/>
        <a:p>
          <a:endParaRPr lang="cs-CZ"/>
        </a:p>
      </dgm:t>
    </dgm:pt>
    <dgm:pt modelId="{FB33D2D2-7E0E-4478-A6B8-BBD62B18B85C}">
      <dgm:prSet/>
      <dgm:spPr/>
      <dgm:t>
        <a:bodyPr/>
        <a:lstStyle/>
        <a:p>
          <a:endParaRPr lang="cs-CZ"/>
        </a:p>
      </dgm:t>
    </dgm:pt>
    <dgm:pt modelId="{98ADC4DB-14AD-464F-80D2-ED7EEA19875D}" type="parTrans" cxnId="{C9BBC180-B452-470A-B410-9D28ED10DCE2}">
      <dgm:prSet/>
      <dgm:spPr/>
      <dgm:t>
        <a:bodyPr/>
        <a:lstStyle/>
        <a:p>
          <a:endParaRPr lang="cs-CZ"/>
        </a:p>
      </dgm:t>
    </dgm:pt>
    <dgm:pt modelId="{F50B4F4A-BAFC-45B4-87FC-E37EC8DF5C75}" type="sibTrans" cxnId="{C9BBC180-B452-470A-B410-9D28ED10DCE2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7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7" custLinFactNeighborX="-244" custLinFactNeighborY="165"/>
      <dgm:spPr/>
      <dgm:t>
        <a:bodyPr/>
        <a:lstStyle/>
        <a:p>
          <a:endParaRPr lang="cs-CZ"/>
        </a:p>
      </dgm:t>
    </dgm:pt>
    <dgm:pt modelId="{E2699407-A48D-4333-A645-7FA48F1FE3B7}" type="pres">
      <dgm:prSet presAssocID="{4865AC3F-78E2-43BA-A56B-7C465B8FCF11}" presName="vertSpace2" presStyleLbl="node1" presStyleIdx="0" presStyleCnt="7"/>
      <dgm:spPr/>
      <dgm:t>
        <a:bodyPr/>
        <a:lstStyle/>
        <a:p>
          <a:endParaRPr lang="cs-CZ"/>
        </a:p>
      </dgm:t>
    </dgm:pt>
    <dgm:pt modelId="{D5EA2712-68D0-4098-BDE6-B295C6AB6119}" type="pres">
      <dgm:prSet presAssocID="{4865AC3F-78E2-43BA-A56B-7C465B8FCF11}" presName="circle2" presStyleLbl="node1" presStyleIdx="1" presStyleCnt="7"/>
      <dgm:spPr/>
      <dgm:t>
        <a:bodyPr/>
        <a:lstStyle/>
        <a:p>
          <a:endParaRPr lang="cs-CZ"/>
        </a:p>
      </dgm:t>
    </dgm:pt>
    <dgm:pt modelId="{54F8D70D-FB57-4298-A600-D8F61B2A354A}" type="pres">
      <dgm:prSet presAssocID="{4865AC3F-78E2-43BA-A56B-7C465B8FCF11}" presName="rect2" presStyleLbl="alignAcc1" presStyleIdx="1" presStyleCnt="7"/>
      <dgm:spPr/>
      <dgm:t>
        <a:bodyPr/>
        <a:lstStyle/>
        <a:p>
          <a:endParaRPr lang="cs-CZ"/>
        </a:p>
      </dgm:t>
    </dgm:pt>
    <dgm:pt modelId="{C616B022-AA0C-4D3B-BDBF-093D86622E86}" type="pres">
      <dgm:prSet presAssocID="{D1B46980-6531-4606-95E6-44980827E919}" presName="vertSpace3" presStyleLbl="node1" presStyleIdx="1" presStyleCnt="7"/>
      <dgm:spPr/>
      <dgm:t>
        <a:bodyPr/>
        <a:lstStyle/>
        <a:p>
          <a:endParaRPr lang="cs-CZ"/>
        </a:p>
      </dgm:t>
    </dgm:pt>
    <dgm:pt modelId="{69684AB7-5B8D-45A5-BC2F-6AF80EB883EF}" type="pres">
      <dgm:prSet presAssocID="{D1B46980-6531-4606-95E6-44980827E919}" presName="circle3" presStyleLbl="node1" presStyleIdx="2" presStyleCnt="7"/>
      <dgm:spPr/>
      <dgm:t>
        <a:bodyPr/>
        <a:lstStyle/>
        <a:p>
          <a:endParaRPr lang="cs-CZ"/>
        </a:p>
      </dgm:t>
    </dgm:pt>
    <dgm:pt modelId="{004736B2-18D3-4D6D-AA18-DF3F81E9E312}" type="pres">
      <dgm:prSet presAssocID="{D1B46980-6531-4606-95E6-44980827E919}" presName="rect3" presStyleLbl="alignAcc1" presStyleIdx="2" presStyleCnt="7"/>
      <dgm:spPr/>
      <dgm:t>
        <a:bodyPr/>
        <a:lstStyle/>
        <a:p>
          <a:endParaRPr lang="cs-CZ"/>
        </a:p>
      </dgm:t>
    </dgm:pt>
    <dgm:pt modelId="{9CCAD005-8609-4003-9C1F-3AFC293FB9F9}" type="pres">
      <dgm:prSet presAssocID="{B651F6E3-6281-48DB-9319-2AEAFDAE7572}" presName="vertSpace4" presStyleLbl="node1" presStyleIdx="2" presStyleCnt="7"/>
      <dgm:spPr/>
      <dgm:t>
        <a:bodyPr/>
        <a:lstStyle/>
        <a:p>
          <a:endParaRPr lang="cs-CZ"/>
        </a:p>
      </dgm:t>
    </dgm:pt>
    <dgm:pt modelId="{0C4087F0-2DA9-4805-A823-C8C5404FEF67}" type="pres">
      <dgm:prSet presAssocID="{B651F6E3-6281-48DB-9319-2AEAFDAE7572}" presName="circle4" presStyleLbl="node1" presStyleIdx="3" presStyleCnt="7"/>
      <dgm:spPr/>
      <dgm:t>
        <a:bodyPr/>
        <a:lstStyle/>
        <a:p>
          <a:endParaRPr lang="cs-CZ"/>
        </a:p>
      </dgm:t>
    </dgm:pt>
    <dgm:pt modelId="{7145B55B-1B24-4B93-A1D4-B8021E4AC78C}" type="pres">
      <dgm:prSet presAssocID="{B651F6E3-6281-48DB-9319-2AEAFDAE7572}" presName="rect4" presStyleLbl="alignAcc1" presStyleIdx="3" presStyleCnt="7"/>
      <dgm:spPr/>
      <dgm:t>
        <a:bodyPr/>
        <a:lstStyle/>
        <a:p>
          <a:endParaRPr lang="cs-CZ"/>
        </a:p>
      </dgm:t>
    </dgm:pt>
    <dgm:pt modelId="{6919BCDB-3A39-4371-A415-42187620F612}" type="pres">
      <dgm:prSet presAssocID="{D8197B8C-B260-4A16-BDF4-0947B075E274}" presName="vertSpace5" presStyleLbl="node1" presStyleIdx="3" presStyleCnt="7"/>
      <dgm:spPr/>
      <dgm:t>
        <a:bodyPr/>
        <a:lstStyle/>
        <a:p>
          <a:endParaRPr lang="cs-CZ"/>
        </a:p>
      </dgm:t>
    </dgm:pt>
    <dgm:pt modelId="{19974A4C-782A-40F8-BDC1-A903A52CB5DC}" type="pres">
      <dgm:prSet presAssocID="{D8197B8C-B260-4A16-BDF4-0947B075E274}" presName="circle5" presStyleLbl="node1" presStyleIdx="4" presStyleCnt="7"/>
      <dgm:spPr/>
      <dgm:t>
        <a:bodyPr/>
        <a:lstStyle/>
        <a:p>
          <a:endParaRPr lang="cs-CZ"/>
        </a:p>
      </dgm:t>
    </dgm:pt>
    <dgm:pt modelId="{0F7944D4-5DCA-4B9E-A896-D52854246E44}" type="pres">
      <dgm:prSet presAssocID="{D8197B8C-B260-4A16-BDF4-0947B075E274}" presName="rect5" presStyleLbl="alignAcc1" presStyleIdx="4" presStyleCnt="7"/>
      <dgm:spPr/>
      <dgm:t>
        <a:bodyPr/>
        <a:lstStyle/>
        <a:p>
          <a:endParaRPr lang="cs-CZ"/>
        </a:p>
      </dgm:t>
    </dgm:pt>
    <dgm:pt modelId="{6DFF10D3-1CBC-4163-85C1-12183522D8D6}" type="pres">
      <dgm:prSet presAssocID="{D05761FA-3C71-4DD0-9183-7C99EBE53F4B}" presName="vertSpace6" presStyleLbl="node1" presStyleIdx="4" presStyleCnt="7"/>
      <dgm:spPr/>
    </dgm:pt>
    <dgm:pt modelId="{B4FD24CD-B93B-4B4E-A43E-F8524B0CD3F0}" type="pres">
      <dgm:prSet presAssocID="{D05761FA-3C71-4DD0-9183-7C99EBE53F4B}" presName="circle6" presStyleLbl="node1" presStyleIdx="5" presStyleCnt="7"/>
      <dgm:spPr/>
    </dgm:pt>
    <dgm:pt modelId="{0AD6547F-0D75-4083-A7A5-A35AB250ABEA}" type="pres">
      <dgm:prSet presAssocID="{D05761FA-3C71-4DD0-9183-7C99EBE53F4B}" presName="rect6" presStyleLbl="alignAcc1" presStyleIdx="5" presStyleCnt="7"/>
      <dgm:spPr/>
      <dgm:t>
        <a:bodyPr/>
        <a:lstStyle/>
        <a:p>
          <a:endParaRPr lang="cs-CZ"/>
        </a:p>
      </dgm:t>
    </dgm:pt>
    <dgm:pt modelId="{13361F2B-44A8-4C6E-9E92-35F8C52A0CB3}" type="pres">
      <dgm:prSet presAssocID="{4C35D32F-0EAB-4CD7-82EE-45574DC2A586}" presName="vertSpace7" presStyleLbl="node1" presStyleIdx="5" presStyleCnt="7"/>
      <dgm:spPr/>
    </dgm:pt>
    <dgm:pt modelId="{A8AA4860-2B26-41D9-B6D5-2A22DD6573ED}" type="pres">
      <dgm:prSet presAssocID="{4C35D32F-0EAB-4CD7-82EE-45574DC2A586}" presName="circle7" presStyleLbl="node1" presStyleIdx="6" presStyleCnt="7"/>
      <dgm:spPr/>
    </dgm:pt>
    <dgm:pt modelId="{D11C995F-01B9-4A9E-8902-744903F1A770}" type="pres">
      <dgm:prSet presAssocID="{4C35D32F-0EAB-4CD7-82EE-45574DC2A586}" presName="rect7" presStyleLbl="alignAcc1" presStyleIdx="6" presStyleCnt="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C425D1D-3DF2-408E-A4F8-250CA94A450A}" type="pres">
      <dgm:prSet presAssocID="{4865AC3F-78E2-43BA-A56B-7C465B8FCF11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CDFEC33-8C2A-49C6-B23B-FA3577B1DCE9}" type="pres">
      <dgm:prSet presAssocID="{D1B46980-6531-4606-95E6-44980827E919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0A198DD-41D2-4313-8B5B-1CF1BCF383FB}" type="pres">
      <dgm:prSet presAssocID="{B651F6E3-6281-48DB-9319-2AEAFDAE7572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C0D1B75-263C-4468-B985-565C95B9422B}" type="pres">
      <dgm:prSet presAssocID="{D8197B8C-B260-4A16-BDF4-0947B075E274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565A464-E682-4B59-9914-8231AF9F6C7C}" type="pres">
      <dgm:prSet presAssocID="{D05761FA-3C71-4DD0-9183-7C99EBE53F4B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4B68738-347E-4F92-BDA1-E07CC7219E77}" type="pres">
      <dgm:prSet presAssocID="{4C35D32F-0EAB-4CD7-82EE-45574DC2A586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7494D63-5FA9-4CE5-8BE3-CB4535C2C20A}" type="presOf" srcId="{D1D4F407-5343-4D3F-B5B9-D407B03CAEB4}" destId="{AED2198E-93D5-4001-81B4-73124B309672}" srcOrd="1" destOrd="0" presId="urn:microsoft.com/office/officeart/2005/8/layout/target3"/>
    <dgm:cxn modelId="{90000B41-BD64-4F86-BD23-0518E25156C2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3" destOrd="0" parTransId="{A571E265-742E-411A-ABCF-E39FDBC7528A}" sibTransId="{E33260FE-399D-481C-B2D6-3B35DD16DC84}"/>
    <dgm:cxn modelId="{F6D6EDC0-9151-4485-B7E2-2CD6D1EEF4B5}" type="presOf" srcId="{D8197B8C-B260-4A16-BDF4-0947B075E274}" destId="{5C0D1B75-263C-4468-B985-565C95B9422B}" srcOrd="1" destOrd="0" presId="urn:microsoft.com/office/officeart/2005/8/layout/target3"/>
    <dgm:cxn modelId="{EDF6FE6B-9DBE-4D7B-B8FD-7098875B4EED}" srcId="{757F3AB3-0718-4624-B441-E567A8F0AB56}" destId="{D8197B8C-B260-4A16-BDF4-0947B075E274}" srcOrd="4" destOrd="0" parTransId="{51C5993D-B262-45E6-B66E-76BC9D6D883D}" sibTransId="{1AEC7F05-E0FE-459C-BD47-224AC9D7BEE4}"/>
    <dgm:cxn modelId="{6CD943AB-C27B-4EC9-A2B8-0D6613733CF5}" type="presOf" srcId="{B651F6E3-6281-48DB-9319-2AEAFDAE7572}" destId="{70A198DD-41D2-4313-8B5B-1CF1BCF383FB}" srcOrd="1" destOrd="0" presId="urn:microsoft.com/office/officeart/2005/8/layout/target3"/>
    <dgm:cxn modelId="{509FBD40-907D-4AD0-8940-3E8D06713909}" type="presOf" srcId="{B651F6E3-6281-48DB-9319-2AEAFDAE7572}" destId="{7145B55B-1B24-4B93-A1D4-B8021E4AC78C}" srcOrd="0" destOrd="0" presId="urn:microsoft.com/office/officeart/2005/8/layout/target3"/>
    <dgm:cxn modelId="{A5A66D2C-4054-458C-9D1B-6AEC71B0542C}" type="presOf" srcId="{D8197B8C-B260-4A16-BDF4-0947B075E274}" destId="{0F7944D4-5DCA-4B9E-A896-D52854246E44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2" destOrd="0" parTransId="{4F7B2CF5-A270-4D61-A510-1C1C5A4DCD3B}" sibTransId="{CFF69701-2866-4EF5-BFB5-F3F9B72EB817}"/>
    <dgm:cxn modelId="{C274A867-A96F-4227-9764-F505185F8C17}" type="presOf" srcId="{D05761FA-3C71-4DD0-9183-7C99EBE53F4B}" destId="{F565A464-E682-4B59-9914-8231AF9F6C7C}" srcOrd="1" destOrd="0" presId="urn:microsoft.com/office/officeart/2005/8/layout/target3"/>
    <dgm:cxn modelId="{CF9B575B-CA50-4F27-8654-2C7230B6E7FE}" type="presOf" srcId="{D1D4F407-5343-4D3F-B5B9-D407B03CAEB4}" destId="{D005CE8C-CC26-4C3E-AC11-E15060ECD759}" srcOrd="0" destOrd="0" presId="urn:microsoft.com/office/officeart/2005/8/layout/target3"/>
    <dgm:cxn modelId="{63243B6A-9129-4840-BE25-37E0708D5C30}" type="presOf" srcId="{4865AC3F-78E2-43BA-A56B-7C465B8FCF11}" destId="{FC425D1D-3DF2-408E-A4F8-250CA94A450A}" srcOrd="1" destOrd="0" presId="urn:microsoft.com/office/officeart/2005/8/layout/target3"/>
    <dgm:cxn modelId="{3DD2F2A8-BCEF-4848-BF56-5E4CA7EBE4B6}" srcId="{757F3AB3-0718-4624-B441-E567A8F0AB56}" destId="{D05761FA-3C71-4DD0-9183-7C99EBE53F4B}" srcOrd="5" destOrd="0" parTransId="{AA976F31-B6C2-4F44-AD16-210581F8F750}" sibTransId="{DDDC18D6-5FB0-4A25-8B72-BE62E0EE92EA}"/>
    <dgm:cxn modelId="{B278F2BA-4A33-4151-823E-4D9AF85FC7BC}" type="presOf" srcId="{4865AC3F-78E2-43BA-A56B-7C465B8FCF11}" destId="{54F8D70D-FB57-4298-A600-D8F61B2A354A}" srcOrd="0" destOrd="0" presId="urn:microsoft.com/office/officeart/2005/8/layout/target3"/>
    <dgm:cxn modelId="{03AE4286-8662-4B39-9DB7-89F5F15E11A6}" type="presOf" srcId="{4C35D32F-0EAB-4CD7-82EE-45574DC2A586}" destId="{74B68738-347E-4F92-BDA1-E07CC7219E77}" srcOrd="1" destOrd="0" presId="urn:microsoft.com/office/officeart/2005/8/layout/target3"/>
    <dgm:cxn modelId="{22E78CA6-B724-4C2A-B3FC-CF11F94D1AEF}" type="presOf" srcId="{4C35D32F-0EAB-4CD7-82EE-45574DC2A586}" destId="{D11C995F-01B9-4A9E-8902-744903F1A770}" srcOrd="0" destOrd="0" presId="urn:microsoft.com/office/officeart/2005/8/layout/target3"/>
    <dgm:cxn modelId="{68E62CA8-9C0B-4164-8093-19351A5EB9B8}" type="presOf" srcId="{D05761FA-3C71-4DD0-9183-7C99EBE53F4B}" destId="{0AD6547F-0D75-4083-A7A5-A35AB250ABEA}" srcOrd="0" destOrd="0" presId="urn:microsoft.com/office/officeart/2005/8/layout/target3"/>
    <dgm:cxn modelId="{C9BBC180-B452-470A-B410-9D28ED10DCE2}" srcId="{757F3AB3-0718-4624-B441-E567A8F0AB56}" destId="{FB33D2D2-7E0E-4478-A6B8-BBD62B18B85C}" srcOrd="7" destOrd="0" parTransId="{98ADC4DB-14AD-464F-80D2-ED7EEA19875D}" sibTransId="{F50B4F4A-BAFC-45B4-87FC-E37EC8DF5C75}"/>
    <dgm:cxn modelId="{806DB313-5FE6-4929-A678-3696BD1EC39C}" srcId="{757F3AB3-0718-4624-B441-E567A8F0AB56}" destId="{4865AC3F-78E2-43BA-A56B-7C465B8FCF11}" srcOrd="1" destOrd="0" parTransId="{D9035F3F-40E4-44D2-BDEC-8BFACF13ACB4}" sibTransId="{AC1B04CB-5FFB-4765-BAA6-3C73B9929367}"/>
    <dgm:cxn modelId="{2221FB34-310D-4638-ACAE-9ACC709E4926}" srcId="{757F3AB3-0718-4624-B441-E567A8F0AB56}" destId="{4C35D32F-0EAB-4CD7-82EE-45574DC2A586}" srcOrd="6" destOrd="0" parTransId="{A15F02C0-547C-48B3-9D05-E7F145EBF3C4}" sibTransId="{8C5711BF-38F0-4590-B6BC-B3119A33CA2E}"/>
    <dgm:cxn modelId="{0326244D-C20C-45AE-B7C4-BD1778D98989}" type="presOf" srcId="{D1B46980-6531-4606-95E6-44980827E919}" destId="{2CDFEC33-8C2A-49C6-B23B-FA3577B1DCE9}" srcOrd="1" destOrd="0" presId="urn:microsoft.com/office/officeart/2005/8/layout/target3"/>
    <dgm:cxn modelId="{F9DC13C4-ED64-4C2D-B604-A150A601A5F5}" type="presOf" srcId="{D1B46980-6531-4606-95E6-44980827E919}" destId="{004736B2-18D3-4D6D-AA18-DF3F81E9E312}" srcOrd="0" destOrd="0" presId="urn:microsoft.com/office/officeart/2005/8/layout/target3"/>
    <dgm:cxn modelId="{AA4E6A1E-332A-4C43-B5E9-5CC67B518317}" type="presParOf" srcId="{333A1088-737F-45CB-B68E-254E46348037}" destId="{F5ABB229-8D3B-4694-996A-96F23CF14429}" srcOrd="0" destOrd="0" presId="urn:microsoft.com/office/officeart/2005/8/layout/target3"/>
    <dgm:cxn modelId="{6A8D011B-9A2B-4CA8-941A-491228CAFC77}" type="presParOf" srcId="{333A1088-737F-45CB-B68E-254E46348037}" destId="{F41139FD-01EE-4571-8B17-4FB00FC51163}" srcOrd="1" destOrd="0" presId="urn:microsoft.com/office/officeart/2005/8/layout/target3"/>
    <dgm:cxn modelId="{225FAB99-C1E2-4C4B-B6F9-04C4AA1A2388}" type="presParOf" srcId="{333A1088-737F-45CB-B68E-254E46348037}" destId="{D005CE8C-CC26-4C3E-AC11-E15060ECD759}" srcOrd="2" destOrd="0" presId="urn:microsoft.com/office/officeart/2005/8/layout/target3"/>
    <dgm:cxn modelId="{370F4F9D-A562-4C89-9A95-05C43CAA6ED6}" type="presParOf" srcId="{333A1088-737F-45CB-B68E-254E46348037}" destId="{E2699407-A48D-4333-A645-7FA48F1FE3B7}" srcOrd="3" destOrd="0" presId="urn:microsoft.com/office/officeart/2005/8/layout/target3"/>
    <dgm:cxn modelId="{37374D57-847F-4CCE-9CC2-8FDA4459C499}" type="presParOf" srcId="{333A1088-737F-45CB-B68E-254E46348037}" destId="{D5EA2712-68D0-4098-BDE6-B295C6AB6119}" srcOrd="4" destOrd="0" presId="urn:microsoft.com/office/officeart/2005/8/layout/target3"/>
    <dgm:cxn modelId="{7DB3A4A3-A53B-4FA8-AE8E-5413A9364D94}" type="presParOf" srcId="{333A1088-737F-45CB-B68E-254E46348037}" destId="{54F8D70D-FB57-4298-A600-D8F61B2A354A}" srcOrd="5" destOrd="0" presId="urn:microsoft.com/office/officeart/2005/8/layout/target3"/>
    <dgm:cxn modelId="{8A1389E7-378F-4B66-9992-9BC48CCD22B6}" type="presParOf" srcId="{333A1088-737F-45CB-B68E-254E46348037}" destId="{C616B022-AA0C-4D3B-BDBF-093D86622E86}" srcOrd="6" destOrd="0" presId="urn:microsoft.com/office/officeart/2005/8/layout/target3"/>
    <dgm:cxn modelId="{41C21129-EF9A-4791-A62C-A1800C3821F5}" type="presParOf" srcId="{333A1088-737F-45CB-B68E-254E46348037}" destId="{69684AB7-5B8D-45A5-BC2F-6AF80EB883EF}" srcOrd="7" destOrd="0" presId="urn:microsoft.com/office/officeart/2005/8/layout/target3"/>
    <dgm:cxn modelId="{58279D56-F61F-41AB-820F-49DDA3C9CA61}" type="presParOf" srcId="{333A1088-737F-45CB-B68E-254E46348037}" destId="{004736B2-18D3-4D6D-AA18-DF3F81E9E312}" srcOrd="8" destOrd="0" presId="urn:microsoft.com/office/officeart/2005/8/layout/target3"/>
    <dgm:cxn modelId="{9F720818-9ABB-454B-BBCC-ACF79B6D29D7}" type="presParOf" srcId="{333A1088-737F-45CB-B68E-254E46348037}" destId="{9CCAD005-8609-4003-9C1F-3AFC293FB9F9}" srcOrd="9" destOrd="0" presId="urn:microsoft.com/office/officeart/2005/8/layout/target3"/>
    <dgm:cxn modelId="{43CB9B33-D386-4C89-B0AC-BEF3A165EA32}" type="presParOf" srcId="{333A1088-737F-45CB-B68E-254E46348037}" destId="{0C4087F0-2DA9-4805-A823-C8C5404FEF67}" srcOrd="10" destOrd="0" presId="urn:microsoft.com/office/officeart/2005/8/layout/target3"/>
    <dgm:cxn modelId="{F3D7D41A-3AAD-4E03-B6C8-1F48F2C905EF}" type="presParOf" srcId="{333A1088-737F-45CB-B68E-254E46348037}" destId="{7145B55B-1B24-4B93-A1D4-B8021E4AC78C}" srcOrd="11" destOrd="0" presId="urn:microsoft.com/office/officeart/2005/8/layout/target3"/>
    <dgm:cxn modelId="{86863371-68F6-419B-8186-DF17CC18DC11}" type="presParOf" srcId="{333A1088-737F-45CB-B68E-254E46348037}" destId="{6919BCDB-3A39-4371-A415-42187620F612}" srcOrd="12" destOrd="0" presId="urn:microsoft.com/office/officeart/2005/8/layout/target3"/>
    <dgm:cxn modelId="{92B28AF5-51CE-43B9-A91D-0FFF9E7D4849}" type="presParOf" srcId="{333A1088-737F-45CB-B68E-254E46348037}" destId="{19974A4C-782A-40F8-BDC1-A903A52CB5DC}" srcOrd="13" destOrd="0" presId="urn:microsoft.com/office/officeart/2005/8/layout/target3"/>
    <dgm:cxn modelId="{3B7D61EF-1B98-47D6-BE98-EF6E3A0BB253}" type="presParOf" srcId="{333A1088-737F-45CB-B68E-254E46348037}" destId="{0F7944D4-5DCA-4B9E-A896-D52854246E44}" srcOrd="14" destOrd="0" presId="urn:microsoft.com/office/officeart/2005/8/layout/target3"/>
    <dgm:cxn modelId="{FCC21804-4F8B-4A1E-975F-1B8E4C1BB39F}" type="presParOf" srcId="{333A1088-737F-45CB-B68E-254E46348037}" destId="{6DFF10D3-1CBC-4163-85C1-12183522D8D6}" srcOrd="15" destOrd="0" presId="urn:microsoft.com/office/officeart/2005/8/layout/target3"/>
    <dgm:cxn modelId="{90E593CD-491E-4934-9F2F-2D0ECD46E14A}" type="presParOf" srcId="{333A1088-737F-45CB-B68E-254E46348037}" destId="{B4FD24CD-B93B-4B4E-A43E-F8524B0CD3F0}" srcOrd="16" destOrd="0" presId="urn:microsoft.com/office/officeart/2005/8/layout/target3"/>
    <dgm:cxn modelId="{A7A3B28C-3E75-4937-A172-BCE3D0B5FFA4}" type="presParOf" srcId="{333A1088-737F-45CB-B68E-254E46348037}" destId="{0AD6547F-0D75-4083-A7A5-A35AB250ABEA}" srcOrd="17" destOrd="0" presId="urn:microsoft.com/office/officeart/2005/8/layout/target3"/>
    <dgm:cxn modelId="{19AB36F3-B8F0-40DA-92DA-18CC1EA5F740}" type="presParOf" srcId="{333A1088-737F-45CB-B68E-254E46348037}" destId="{13361F2B-44A8-4C6E-9E92-35F8C52A0CB3}" srcOrd="18" destOrd="0" presId="urn:microsoft.com/office/officeart/2005/8/layout/target3"/>
    <dgm:cxn modelId="{A062AA7D-1F40-4F07-ABCD-9794607B9F19}" type="presParOf" srcId="{333A1088-737F-45CB-B68E-254E46348037}" destId="{A8AA4860-2B26-41D9-B6D5-2A22DD6573ED}" srcOrd="19" destOrd="0" presId="urn:microsoft.com/office/officeart/2005/8/layout/target3"/>
    <dgm:cxn modelId="{3C4EAD00-A265-469D-B972-0A589F5BABC0}" type="presParOf" srcId="{333A1088-737F-45CB-B68E-254E46348037}" destId="{D11C995F-01B9-4A9E-8902-744903F1A770}" srcOrd="20" destOrd="0" presId="urn:microsoft.com/office/officeart/2005/8/layout/target3"/>
    <dgm:cxn modelId="{93B870BE-29F2-4A05-AE55-B5EE2AD667C4}" type="presParOf" srcId="{333A1088-737F-45CB-B68E-254E46348037}" destId="{AED2198E-93D5-4001-81B4-73124B309672}" srcOrd="21" destOrd="0" presId="urn:microsoft.com/office/officeart/2005/8/layout/target3"/>
    <dgm:cxn modelId="{D3147B7D-1B41-4220-B650-942D75EF7C25}" type="presParOf" srcId="{333A1088-737F-45CB-B68E-254E46348037}" destId="{FC425D1D-3DF2-408E-A4F8-250CA94A450A}" srcOrd="22" destOrd="0" presId="urn:microsoft.com/office/officeart/2005/8/layout/target3"/>
    <dgm:cxn modelId="{89E8CD94-E3D6-4C68-BC70-DEB420E2DD83}" type="presParOf" srcId="{333A1088-737F-45CB-B68E-254E46348037}" destId="{2CDFEC33-8C2A-49C6-B23B-FA3577B1DCE9}" srcOrd="23" destOrd="0" presId="urn:microsoft.com/office/officeart/2005/8/layout/target3"/>
    <dgm:cxn modelId="{7539DAB4-DD63-4A76-855C-E8A53EB98A64}" type="presParOf" srcId="{333A1088-737F-45CB-B68E-254E46348037}" destId="{70A198DD-41D2-4313-8B5B-1CF1BCF383FB}" srcOrd="24" destOrd="0" presId="urn:microsoft.com/office/officeart/2005/8/layout/target3"/>
    <dgm:cxn modelId="{2919BEF7-72A3-45A9-945E-498D4D768102}" type="presParOf" srcId="{333A1088-737F-45CB-B68E-254E46348037}" destId="{5C0D1B75-263C-4468-B985-565C95B9422B}" srcOrd="25" destOrd="0" presId="urn:microsoft.com/office/officeart/2005/8/layout/target3"/>
    <dgm:cxn modelId="{9B86AD08-ABF1-4229-99C7-389C3BFF95BF}" type="presParOf" srcId="{333A1088-737F-45CB-B68E-254E46348037}" destId="{F565A464-E682-4B59-9914-8231AF9F6C7C}" srcOrd="26" destOrd="0" presId="urn:microsoft.com/office/officeart/2005/8/layout/target3"/>
    <dgm:cxn modelId="{66211252-97C4-4957-80E1-2E4DF753CCD4}" type="presParOf" srcId="{333A1088-737F-45CB-B68E-254E46348037}" destId="{74B68738-347E-4F92-BDA1-E07CC7219E77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 Základní škola Hnátnice, </a:t>
          </a:r>
          <a:r>
            <a:rPr lang="cs-CZ" sz="2000" kern="1200" smtClean="0"/>
            <a:t>okres Ústí nad Orlicí</a:t>
          </a:r>
          <a:endParaRPr lang="cs-CZ" sz="2000" kern="1200" dirty="0"/>
        </a:p>
      </dsp:txBody>
      <dsp:txXfrm>
        <a:off x="1258000" y="0"/>
        <a:ext cx="6498543" cy="254771"/>
      </dsp:txXfrm>
    </dsp:sp>
    <dsp:sp modelId="{D5EA2712-68D0-4098-BDE6-B295C6AB6119}">
      <dsp:nvSpPr>
        <dsp:cNvPr id="0" name=""/>
        <dsp:cNvSpPr/>
      </dsp:nvSpPr>
      <dsp:spPr>
        <a:xfrm>
          <a:off x="191078" y="254771"/>
          <a:ext cx="2165557" cy="21655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-1655646"/>
                <a:satOff val="6635"/>
                <a:lumOff val="1438"/>
                <a:alphaOff val="0"/>
                <a:shade val="51000"/>
                <a:satMod val="130000"/>
              </a:schemeClr>
            </a:gs>
            <a:gs pos="80000">
              <a:schemeClr val="accent5">
                <a:hueOff val="-1655646"/>
                <a:satOff val="6635"/>
                <a:lumOff val="1438"/>
                <a:alphaOff val="0"/>
                <a:shade val="93000"/>
                <a:satMod val="130000"/>
              </a:schemeClr>
            </a:gs>
            <a:gs pos="100000">
              <a:schemeClr val="accent5">
                <a:hueOff val="-1655646"/>
                <a:satOff val="6635"/>
                <a:lumOff val="143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4F8D70D-FB57-4298-A600-D8F61B2A354A}">
      <dsp:nvSpPr>
        <dsp:cNvPr id="0" name=""/>
        <dsp:cNvSpPr/>
      </dsp:nvSpPr>
      <dsp:spPr>
        <a:xfrm>
          <a:off x="1273857" y="254771"/>
          <a:ext cx="6498543" cy="21655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1655646"/>
              <a:satOff val="6635"/>
              <a:lumOff val="143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DATUM: 8. 11. 2011</a:t>
          </a:r>
          <a:endParaRPr lang="cs-CZ" sz="2000" kern="1200" dirty="0"/>
        </a:p>
      </dsp:txBody>
      <dsp:txXfrm>
        <a:off x="1273857" y="254771"/>
        <a:ext cx="6498543" cy="254771"/>
      </dsp:txXfrm>
    </dsp:sp>
    <dsp:sp modelId="{69684AB7-5B8D-45A5-BC2F-6AF80EB883EF}">
      <dsp:nvSpPr>
        <dsp:cNvPr id="0" name=""/>
        <dsp:cNvSpPr/>
      </dsp:nvSpPr>
      <dsp:spPr>
        <a:xfrm>
          <a:off x="382156" y="509542"/>
          <a:ext cx="1783400" cy="178340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-3311292"/>
                <a:satOff val="13270"/>
                <a:lumOff val="2876"/>
                <a:alphaOff val="0"/>
                <a:shade val="51000"/>
                <a:satMod val="130000"/>
              </a:schemeClr>
            </a:gs>
            <a:gs pos="80000">
              <a:schemeClr val="accent5">
                <a:hueOff val="-3311292"/>
                <a:satOff val="13270"/>
                <a:lumOff val="2876"/>
                <a:alphaOff val="0"/>
                <a:shade val="93000"/>
                <a:satMod val="130000"/>
              </a:schemeClr>
            </a:gs>
            <a:gs pos="100000">
              <a:schemeClr val="accent5">
                <a:hueOff val="-3311292"/>
                <a:satOff val="13270"/>
                <a:lumOff val="287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04736B2-18D3-4D6D-AA18-DF3F81E9E312}">
      <dsp:nvSpPr>
        <dsp:cNvPr id="0" name=""/>
        <dsp:cNvSpPr/>
      </dsp:nvSpPr>
      <dsp:spPr>
        <a:xfrm>
          <a:off x="1273857" y="509542"/>
          <a:ext cx="6498543" cy="1783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3311292"/>
              <a:satOff val="13270"/>
              <a:lumOff val="287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Jana </a:t>
          </a:r>
          <a:r>
            <a:rPr lang="cs-CZ" sz="2000" kern="1200" dirty="0" err="1" smtClean="0"/>
            <a:t>Hofrichterová</a:t>
          </a:r>
          <a:endParaRPr lang="cs-CZ" sz="2000" kern="1200" dirty="0"/>
        </a:p>
      </dsp:txBody>
      <dsp:txXfrm>
        <a:off x="1273857" y="509542"/>
        <a:ext cx="6498543" cy="254771"/>
      </dsp:txXfrm>
    </dsp:sp>
    <dsp:sp modelId="{0C4087F0-2DA9-4805-A823-C8C5404FEF67}">
      <dsp:nvSpPr>
        <dsp:cNvPr id="0" name=""/>
        <dsp:cNvSpPr/>
      </dsp:nvSpPr>
      <dsp:spPr>
        <a:xfrm>
          <a:off x="573235" y="764313"/>
          <a:ext cx="1401243" cy="140124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145B55B-1B24-4B93-A1D4-B8021E4AC78C}">
      <dsp:nvSpPr>
        <dsp:cNvPr id="0" name=""/>
        <dsp:cNvSpPr/>
      </dsp:nvSpPr>
      <dsp:spPr>
        <a:xfrm>
          <a:off x="1273857" y="764313"/>
          <a:ext cx="6498543" cy="14012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</a:t>
          </a:r>
          <a:r>
            <a:rPr lang="cs-CZ" sz="2000" kern="1200" baseline="0" dirty="0" smtClean="0"/>
            <a:t>VY_32_INOVACE_02_Adjectives</a:t>
          </a:r>
          <a:endParaRPr lang="cs-CZ" sz="2000" kern="1200" dirty="0"/>
        </a:p>
      </dsp:txBody>
      <dsp:txXfrm>
        <a:off x="1273857" y="764313"/>
        <a:ext cx="6498543" cy="254773"/>
      </dsp:txXfrm>
    </dsp:sp>
    <dsp:sp modelId="{19974A4C-782A-40F8-BDC1-A903A52CB5DC}">
      <dsp:nvSpPr>
        <dsp:cNvPr id="0" name=""/>
        <dsp:cNvSpPr/>
      </dsp:nvSpPr>
      <dsp:spPr>
        <a:xfrm>
          <a:off x="764314" y="1019086"/>
          <a:ext cx="1019084" cy="101908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-6622584"/>
                <a:satOff val="26541"/>
                <a:lumOff val="5752"/>
                <a:alphaOff val="0"/>
                <a:shade val="51000"/>
                <a:satMod val="130000"/>
              </a:schemeClr>
            </a:gs>
            <a:gs pos="80000">
              <a:schemeClr val="accent5">
                <a:hueOff val="-6622584"/>
                <a:satOff val="26541"/>
                <a:lumOff val="5752"/>
                <a:alphaOff val="0"/>
                <a:shade val="93000"/>
                <a:satMod val="130000"/>
              </a:schemeClr>
            </a:gs>
            <a:gs pos="100000">
              <a:schemeClr val="accent5">
                <a:hueOff val="-6622584"/>
                <a:satOff val="26541"/>
                <a:lumOff val="575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F7944D4-5DCA-4B9E-A896-D52854246E44}">
      <dsp:nvSpPr>
        <dsp:cNvPr id="0" name=""/>
        <dsp:cNvSpPr/>
      </dsp:nvSpPr>
      <dsp:spPr>
        <a:xfrm>
          <a:off x="1273857" y="1019086"/>
          <a:ext cx="6498543" cy="10190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6622584"/>
              <a:satOff val="26541"/>
              <a:lumOff val="5752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 SADY: Anglický jazyk II</a:t>
          </a:r>
          <a:endParaRPr lang="cs-CZ" sz="2000" kern="1200" dirty="0"/>
        </a:p>
      </dsp:txBody>
      <dsp:txXfrm>
        <a:off x="1273857" y="1019086"/>
        <a:ext cx="6498543" cy="254771"/>
      </dsp:txXfrm>
    </dsp:sp>
    <dsp:sp modelId="{B4FD24CD-B93B-4B4E-A43E-F8524B0CD3F0}">
      <dsp:nvSpPr>
        <dsp:cNvPr id="0" name=""/>
        <dsp:cNvSpPr/>
      </dsp:nvSpPr>
      <dsp:spPr>
        <a:xfrm>
          <a:off x="955393" y="1273857"/>
          <a:ext cx="636927" cy="636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-8278230"/>
                <a:satOff val="33176"/>
                <a:lumOff val="7190"/>
                <a:alphaOff val="0"/>
                <a:shade val="51000"/>
                <a:satMod val="130000"/>
              </a:schemeClr>
            </a:gs>
            <a:gs pos="80000">
              <a:schemeClr val="accent5">
                <a:hueOff val="-8278230"/>
                <a:satOff val="33176"/>
                <a:lumOff val="7190"/>
                <a:alphaOff val="0"/>
                <a:shade val="93000"/>
                <a:satMod val="130000"/>
              </a:schemeClr>
            </a:gs>
            <a:gs pos="100000">
              <a:schemeClr val="accent5">
                <a:hueOff val="-8278230"/>
                <a:satOff val="33176"/>
                <a:lumOff val="719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AD6547F-0D75-4083-A7A5-A35AB250ABEA}">
      <dsp:nvSpPr>
        <dsp:cNvPr id="0" name=""/>
        <dsp:cNvSpPr/>
      </dsp:nvSpPr>
      <dsp:spPr>
        <a:xfrm>
          <a:off x="1273857" y="1273857"/>
          <a:ext cx="6498543" cy="636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8278230"/>
              <a:satOff val="33176"/>
              <a:lumOff val="719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ROČNÍK: 5. </a:t>
          </a:r>
        </a:p>
      </dsp:txBody>
      <dsp:txXfrm>
        <a:off x="1273857" y="1273857"/>
        <a:ext cx="6498543" cy="254771"/>
      </dsp:txXfrm>
    </dsp:sp>
    <dsp:sp modelId="{A8AA4860-2B26-41D9-B6D5-2A22DD6573ED}">
      <dsp:nvSpPr>
        <dsp:cNvPr id="0" name=""/>
        <dsp:cNvSpPr/>
      </dsp:nvSpPr>
      <dsp:spPr>
        <a:xfrm>
          <a:off x="1146471" y="1528628"/>
          <a:ext cx="254771" cy="25477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11C995F-01B9-4A9E-8902-744903F1A770}">
      <dsp:nvSpPr>
        <dsp:cNvPr id="0" name=""/>
        <dsp:cNvSpPr/>
      </dsp:nvSpPr>
      <dsp:spPr>
        <a:xfrm>
          <a:off x="1273857" y="1528628"/>
          <a:ext cx="6498543" cy="2547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</a:t>
          </a:r>
          <a:r>
            <a:rPr lang="cs-CZ" sz="2000" kern="1200" smtClean="0"/>
            <a:t>:   </a:t>
          </a:r>
          <a:r>
            <a:rPr lang="cs-CZ" sz="2000" kern="1200" smtClean="0"/>
            <a:t>CZ.1.07/1.4.00/21.1871</a:t>
          </a:r>
          <a:endParaRPr lang="cs-CZ" sz="2000" kern="1200" dirty="0"/>
        </a:p>
      </dsp:txBody>
      <dsp:txXfrm>
        <a:off x="1273857" y="1528628"/>
        <a:ext cx="6498543" cy="2547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D4CF66-4453-4F94-860B-11C0F2A96AA5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7B7073-A89A-4410-96CA-8158B1E460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13843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E4E34-6ED8-4B18-A070-35116165B124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DDFE6-64C8-4F7B-8B91-79D5D510F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98727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E4E34-6ED8-4B18-A070-35116165B124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DDFE6-64C8-4F7B-8B91-79D5D510F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47222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E4E34-6ED8-4B18-A070-35116165B124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DDFE6-64C8-4F7B-8B91-79D5D510F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2750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E4E34-6ED8-4B18-A070-35116165B124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DDFE6-64C8-4F7B-8B91-79D5D510F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16941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E4E34-6ED8-4B18-A070-35116165B124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DDFE6-64C8-4F7B-8B91-79D5D510F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4925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E4E34-6ED8-4B18-A070-35116165B124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DDFE6-64C8-4F7B-8B91-79D5D510F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0754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E4E34-6ED8-4B18-A070-35116165B124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DDFE6-64C8-4F7B-8B91-79D5D510F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2762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E4E34-6ED8-4B18-A070-35116165B124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DDFE6-64C8-4F7B-8B91-79D5D510F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05388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E4E34-6ED8-4B18-A070-35116165B124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DDFE6-64C8-4F7B-8B91-79D5D510F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52809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E4E34-6ED8-4B18-A070-35116165B124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DDFE6-64C8-4F7B-8B91-79D5D510F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33467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2E4E34-6ED8-4B18-A070-35116165B124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DDFE6-64C8-4F7B-8B91-79D5D510F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5904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F9933">
                <a:alpha val="40000"/>
              </a:srgbClr>
            </a:gs>
            <a:gs pos="100000">
              <a:srgbClr val="FF7C80">
                <a:alpha val="36000"/>
              </a:srgb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2E4E34-6ED8-4B18-A070-35116165B124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0DDFE6-64C8-4F7B-8B91-79D5D510F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2236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3" Type="http://schemas.openxmlformats.org/officeDocument/2006/relationships/image" Target="../media/image11.wmf"/><Relationship Id="rId7" Type="http://schemas.openxmlformats.org/officeDocument/2006/relationships/image" Target="../media/image15.wm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wmf"/><Relationship Id="rId5" Type="http://schemas.openxmlformats.org/officeDocument/2006/relationships/image" Target="../media/image13.wmf"/><Relationship Id="rId10" Type="http://schemas.openxmlformats.org/officeDocument/2006/relationships/image" Target="../media/image18.wmf"/><Relationship Id="rId4" Type="http://schemas.openxmlformats.org/officeDocument/2006/relationships/image" Target="../media/image12.wmf"/><Relationship Id="rId9" Type="http://schemas.openxmlformats.org/officeDocument/2006/relationships/image" Target="../media/image17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Relationship Id="rId9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3" Type="http://schemas.openxmlformats.org/officeDocument/2006/relationships/image" Target="../media/image11.wmf"/><Relationship Id="rId7" Type="http://schemas.openxmlformats.org/officeDocument/2006/relationships/image" Target="../media/image15.wm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wmf"/><Relationship Id="rId5" Type="http://schemas.openxmlformats.org/officeDocument/2006/relationships/image" Target="../media/image13.wmf"/><Relationship Id="rId10" Type="http://schemas.openxmlformats.org/officeDocument/2006/relationships/image" Target="../media/image18.wmf"/><Relationship Id="rId4" Type="http://schemas.openxmlformats.org/officeDocument/2006/relationships/image" Target="../media/image12.wmf"/><Relationship Id="rId9" Type="http://schemas.openxmlformats.org/officeDocument/2006/relationships/image" Target="../media/image17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13" Type="http://schemas.openxmlformats.org/officeDocument/2006/relationships/image" Target="../media/image13.wmf"/><Relationship Id="rId18" Type="http://schemas.openxmlformats.org/officeDocument/2006/relationships/image" Target="../media/image19.png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12" Type="http://schemas.openxmlformats.org/officeDocument/2006/relationships/image" Target="../media/image12.wmf"/><Relationship Id="rId17" Type="http://schemas.openxmlformats.org/officeDocument/2006/relationships/image" Target="../media/image18.wmf"/><Relationship Id="rId2" Type="http://schemas.openxmlformats.org/officeDocument/2006/relationships/image" Target="../media/image2.wmf"/><Relationship Id="rId16" Type="http://schemas.openxmlformats.org/officeDocument/2006/relationships/image" Target="../media/image17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11" Type="http://schemas.openxmlformats.org/officeDocument/2006/relationships/image" Target="../media/image11.wmf"/><Relationship Id="rId5" Type="http://schemas.openxmlformats.org/officeDocument/2006/relationships/image" Target="../media/image5.wmf"/><Relationship Id="rId15" Type="http://schemas.openxmlformats.org/officeDocument/2006/relationships/image" Target="../media/image16.wmf"/><Relationship Id="rId10" Type="http://schemas.openxmlformats.org/officeDocument/2006/relationships/image" Target="../media/image10.png"/><Relationship Id="rId4" Type="http://schemas.openxmlformats.org/officeDocument/2006/relationships/image" Target="../media/image4.wmf"/><Relationship Id="rId9" Type="http://schemas.openxmlformats.org/officeDocument/2006/relationships/image" Target="../media/image9.png"/><Relationship Id="rId14" Type="http://schemas.openxmlformats.org/officeDocument/2006/relationships/image" Target="../media/image15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13" Type="http://schemas.openxmlformats.org/officeDocument/2006/relationships/image" Target="../media/image13.wmf"/><Relationship Id="rId18" Type="http://schemas.openxmlformats.org/officeDocument/2006/relationships/image" Target="../media/image19.png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12" Type="http://schemas.openxmlformats.org/officeDocument/2006/relationships/image" Target="../media/image12.wmf"/><Relationship Id="rId17" Type="http://schemas.openxmlformats.org/officeDocument/2006/relationships/image" Target="../media/image18.wmf"/><Relationship Id="rId2" Type="http://schemas.openxmlformats.org/officeDocument/2006/relationships/image" Target="../media/image2.wmf"/><Relationship Id="rId16" Type="http://schemas.openxmlformats.org/officeDocument/2006/relationships/image" Target="../media/image17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11" Type="http://schemas.openxmlformats.org/officeDocument/2006/relationships/image" Target="../media/image11.wmf"/><Relationship Id="rId5" Type="http://schemas.openxmlformats.org/officeDocument/2006/relationships/image" Target="../media/image5.wmf"/><Relationship Id="rId15" Type="http://schemas.openxmlformats.org/officeDocument/2006/relationships/image" Target="../media/image16.wmf"/><Relationship Id="rId10" Type="http://schemas.openxmlformats.org/officeDocument/2006/relationships/image" Target="../media/image10.png"/><Relationship Id="rId4" Type="http://schemas.openxmlformats.org/officeDocument/2006/relationships/image" Target="../media/image4.wmf"/><Relationship Id="rId9" Type="http://schemas.openxmlformats.org/officeDocument/2006/relationships/image" Target="../media/image9.png"/><Relationship Id="rId14" Type="http://schemas.openxmlformats.org/officeDocument/2006/relationships/image" Target="../media/image15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13" Type="http://schemas.openxmlformats.org/officeDocument/2006/relationships/image" Target="../media/image13.wmf"/><Relationship Id="rId18" Type="http://schemas.openxmlformats.org/officeDocument/2006/relationships/image" Target="../media/image19.png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12" Type="http://schemas.openxmlformats.org/officeDocument/2006/relationships/image" Target="../media/image12.wmf"/><Relationship Id="rId17" Type="http://schemas.openxmlformats.org/officeDocument/2006/relationships/image" Target="../media/image18.wmf"/><Relationship Id="rId2" Type="http://schemas.openxmlformats.org/officeDocument/2006/relationships/image" Target="../media/image2.wmf"/><Relationship Id="rId16" Type="http://schemas.openxmlformats.org/officeDocument/2006/relationships/image" Target="../media/image17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11" Type="http://schemas.openxmlformats.org/officeDocument/2006/relationships/image" Target="../media/image11.wmf"/><Relationship Id="rId5" Type="http://schemas.openxmlformats.org/officeDocument/2006/relationships/image" Target="../media/image5.wmf"/><Relationship Id="rId15" Type="http://schemas.openxmlformats.org/officeDocument/2006/relationships/image" Target="../media/image16.wmf"/><Relationship Id="rId10" Type="http://schemas.openxmlformats.org/officeDocument/2006/relationships/image" Target="../media/image10.png"/><Relationship Id="rId4" Type="http://schemas.openxmlformats.org/officeDocument/2006/relationships/image" Target="../media/image4.wmf"/><Relationship Id="rId9" Type="http://schemas.openxmlformats.org/officeDocument/2006/relationships/image" Target="../media/image9.png"/><Relationship Id="rId14" Type="http://schemas.openxmlformats.org/officeDocument/2006/relationships/image" Target="../media/image15.w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13" Type="http://schemas.openxmlformats.org/officeDocument/2006/relationships/image" Target="../media/image13.wmf"/><Relationship Id="rId18" Type="http://schemas.openxmlformats.org/officeDocument/2006/relationships/image" Target="../media/image19.png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12" Type="http://schemas.openxmlformats.org/officeDocument/2006/relationships/image" Target="../media/image12.wmf"/><Relationship Id="rId17" Type="http://schemas.openxmlformats.org/officeDocument/2006/relationships/image" Target="../media/image18.wmf"/><Relationship Id="rId2" Type="http://schemas.openxmlformats.org/officeDocument/2006/relationships/image" Target="../media/image2.wmf"/><Relationship Id="rId16" Type="http://schemas.openxmlformats.org/officeDocument/2006/relationships/image" Target="../media/image17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11" Type="http://schemas.openxmlformats.org/officeDocument/2006/relationships/image" Target="../media/image11.wmf"/><Relationship Id="rId5" Type="http://schemas.openxmlformats.org/officeDocument/2006/relationships/image" Target="../media/image5.wmf"/><Relationship Id="rId15" Type="http://schemas.openxmlformats.org/officeDocument/2006/relationships/image" Target="../media/image16.wmf"/><Relationship Id="rId10" Type="http://schemas.openxmlformats.org/officeDocument/2006/relationships/image" Target="../media/image10.png"/><Relationship Id="rId4" Type="http://schemas.openxmlformats.org/officeDocument/2006/relationships/image" Target="../media/image4.wmf"/><Relationship Id="rId9" Type="http://schemas.openxmlformats.org/officeDocument/2006/relationships/image" Target="../media/image9.png"/><Relationship Id="rId14" Type="http://schemas.openxmlformats.org/officeDocument/2006/relationships/image" Target="../media/image15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13" Type="http://schemas.openxmlformats.org/officeDocument/2006/relationships/image" Target="../media/image13.wmf"/><Relationship Id="rId18" Type="http://schemas.openxmlformats.org/officeDocument/2006/relationships/image" Target="../media/image19.png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12" Type="http://schemas.openxmlformats.org/officeDocument/2006/relationships/image" Target="../media/image12.wmf"/><Relationship Id="rId17" Type="http://schemas.openxmlformats.org/officeDocument/2006/relationships/image" Target="../media/image18.wmf"/><Relationship Id="rId2" Type="http://schemas.openxmlformats.org/officeDocument/2006/relationships/image" Target="../media/image2.wmf"/><Relationship Id="rId16" Type="http://schemas.openxmlformats.org/officeDocument/2006/relationships/image" Target="../media/image17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11" Type="http://schemas.openxmlformats.org/officeDocument/2006/relationships/image" Target="../media/image11.wmf"/><Relationship Id="rId5" Type="http://schemas.openxmlformats.org/officeDocument/2006/relationships/image" Target="../media/image5.wmf"/><Relationship Id="rId15" Type="http://schemas.openxmlformats.org/officeDocument/2006/relationships/image" Target="../media/image16.wmf"/><Relationship Id="rId10" Type="http://schemas.openxmlformats.org/officeDocument/2006/relationships/image" Target="../media/image10.png"/><Relationship Id="rId4" Type="http://schemas.openxmlformats.org/officeDocument/2006/relationships/image" Target="../media/image4.wmf"/><Relationship Id="rId9" Type="http://schemas.openxmlformats.org/officeDocument/2006/relationships/image" Target="../media/image9.png"/><Relationship Id="rId14" Type="http://schemas.openxmlformats.org/officeDocument/2006/relationships/image" Target="../media/image15.w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13" Type="http://schemas.openxmlformats.org/officeDocument/2006/relationships/image" Target="../media/image13.wmf"/><Relationship Id="rId18" Type="http://schemas.openxmlformats.org/officeDocument/2006/relationships/image" Target="../media/image19.png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12" Type="http://schemas.openxmlformats.org/officeDocument/2006/relationships/image" Target="../media/image12.wmf"/><Relationship Id="rId17" Type="http://schemas.openxmlformats.org/officeDocument/2006/relationships/image" Target="../media/image18.wmf"/><Relationship Id="rId2" Type="http://schemas.openxmlformats.org/officeDocument/2006/relationships/image" Target="../media/image2.wmf"/><Relationship Id="rId16" Type="http://schemas.openxmlformats.org/officeDocument/2006/relationships/image" Target="../media/image17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11" Type="http://schemas.openxmlformats.org/officeDocument/2006/relationships/image" Target="../media/image11.wmf"/><Relationship Id="rId5" Type="http://schemas.openxmlformats.org/officeDocument/2006/relationships/image" Target="../media/image5.wmf"/><Relationship Id="rId15" Type="http://schemas.openxmlformats.org/officeDocument/2006/relationships/image" Target="../media/image16.wmf"/><Relationship Id="rId10" Type="http://schemas.openxmlformats.org/officeDocument/2006/relationships/image" Target="../media/image10.png"/><Relationship Id="rId4" Type="http://schemas.openxmlformats.org/officeDocument/2006/relationships/image" Target="../media/image4.wmf"/><Relationship Id="rId9" Type="http://schemas.openxmlformats.org/officeDocument/2006/relationships/image" Target="../media/image9.png"/><Relationship Id="rId14" Type="http://schemas.openxmlformats.org/officeDocument/2006/relationships/image" Target="../media/image15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13" Type="http://schemas.openxmlformats.org/officeDocument/2006/relationships/image" Target="../media/image13.wmf"/><Relationship Id="rId18" Type="http://schemas.openxmlformats.org/officeDocument/2006/relationships/image" Target="../media/image19.png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12" Type="http://schemas.openxmlformats.org/officeDocument/2006/relationships/image" Target="../media/image12.wmf"/><Relationship Id="rId17" Type="http://schemas.openxmlformats.org/officeDocument/2006/relationships/image" Target="../media/image18.wmf"/><Relationship Id="rId2" Type="http://schemas.openxmlformats.org/officeDocument/2006/relationships/image" Target="../media/image2.wmf"/><Relationship Id="rId16" Type="http://schemas.openxmlformats.org/officeDocument/2006/relationships/image" Target="../media/image17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11" Type="http://schemas.openxmlformats.org/officeDocument/2006/relationships/image" Target="../media/image11.wmf"/><Relationship Id="rId5" Type="http://schemas.openxmlformats.org/officeDocument/2006/relationships/image" Target="../media/image5.wmf"/><Relationship Id="rId15" Type="http://schemas.openxmlformats.org/officeDocument/2006/relationships/image" Target="../media/image16.wmf"/><Relationship Id="rId10" Type="http://schemas.openxmlformats.org/officeDocument/2006/relationships/image" Target="../media/image10.png"/><Relationship Id="rId4" Type="http://schemas.openxmlformats.org/officeDocument/2006/relationships/image" Target="../media/image4.wmf"/><Relationship Id="rId9" Type="http://schemas.openxmlformats.org/officeDocument/2006/relationships/image" Target="../media/image9.png"/><Relationship Id="rId14" Type="http://schemas.openxmlformats.org/officeDocument/2006/relationships/image" Target="../media/image15.w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13" Type="http://schemas.openxmlformats.org/officeDocument/2006/relationships/image" Target="../media/image13.wmf"/><Relationship Id="rId18" Type="http://schemas.openxmlformats.org/officeDocument/2006/relationships/image" Target="../media/image19.png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12" Type="http://schemas.openxmlformats.org/officeDocument/2006/relationships/image" Target="../media/image12.wmf"/><Relationship Id="rId17" Type="http://schemas.openxmlformats.org/officeDocument/2006/relationships/image" Target="../media/image18.wmf"/><Relationship Id="rId2" Type="http://schemas.openxmlformats.org/officeDocument/2006/relationships/image" Target="../media/image2.wmf"/><Relationship Id="rId16" Type="http://schemas.openxmlformats.org/officeDocument/2006/relationships/image" Target="../media/image17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11" Type="http://schemas.openxmlformats.org/officeDocument/2006/relationships/image" Target="../media/image11.wmf"/><Relationship Id="rId5" Type="http://schemas.openxmlformats.org/officeDocument/2006/relationships/image" Target="../media/image5.wmf"/><Relationship Id="rId15" Type="http://schemas.openxmlformats.org/officeDocument/2006/relationships/image" Target="../media/image16.wmf"/><Relationship Id="rId10" Type="http://schemas.openxmlformats.org/officeDocument/2006/relationships/image" Target="../media/image10.png"/><Relationship Id="rId4" Type="http://schemas.openxmlformats.org/officeDocument/2006/relationships/image" Target="../media/image4.wmf"/><Relationship Id="rId9" Type="http://schemas.openxmlformats.org/officeDocument/2006/relationships/image" Target="../media/image9.png"/><Relationship Id="rId14" Type="http://schemas.openxmlformats.org/officeDocument/2006/relationships/image" Target="../media/image15.w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13" Type="http://schemas.openxmlformats.org/officeDocument/2006/relationships/image" Target="../media/image13.wmf"/><Relationship Id="rId18" Type="http://schemas.openxmlformats.org/officeDocument/2006/relationships/image" Target="../media/image19.png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12" Type="http://schemas.openxmlformats.org/officeDocument/2006/relationships/image" Target="../media/image12.wmf"/><Relationship Id="rId17" Type="http://schemas.openxmlformats.org/officeDocument/2006/relationships/image" Target="../media/image18.wmf"/><Relationship Id="rId2" Type="http://schemas.openxmlformats.org/officeDocument/2006/relationships/image" Target="../media/image2.wmf"/><Relationship Id="rId16" Type="http://schemas.openxmlformats.org/officeDocument/2006/relationships/image" Target="../media/image17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11" Type="http://schemas.openxmlformats.org/officeDocument/2006/relationships/image" Target="../media/image11.wmf"/><Relationship Id="rId5" Type="http://schemas.openxmlformats.org/officeDocument/2006/relationships/image" Target="../media/image5.wmf"/><Relationship Id="rId15" Type="http://schemas.openxmlformats.org/officeDocument/2006/relationships/image" Target="../media/image16.wmf"/><Relationship Id="rId10" Type="http://schemas.openxmlformats.org/officeDocument/2006/relationships/image" Target="../media/image10.png"/><Relationship Id="rId4" Type="http://schemas.openxmlformats.org/officeDocument/2006/relationships/image" Target="../media/image4.wmf"/><Relationship Id="rId9" Type="http://schemas.openxmlformats.org/officeDocument/2006/relationships/image" Target="../media/image9.png"/><Relationship Id="rId14" Type="http://schemas.openxmlformats.org/officeDocument/2006/relationships/image" Target="../media/image15.w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13" Type="http://schemas.openxmlformats.org/officeDocument/2006/relationships/image" Target="../media/image13.wmf"/><Relationship Id="rId18" Type="http://schemas.openxmlformats.org/officeDocument/2006/relationships/image" Target="../media/image19.png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12" Type="http://schemas.openxmlformats.org/officeDocument/2006/relationships/image" Target="../media/image12.wmf"/><Relationship Id="rId17" Type="http://schemas.openxmlformats.org/officeDocument/2006/relationships/image" Target="../media/image18.wmf"/><Relationship Id="rId2" Type="http://schemas.openxmlformats.org/officeDocument/2006/relationships/image" Target="../media/image2.wmf"/><Relationship Id="rId16" Type="http://schemas.openxmlformats.org/officeDocument/2006/relationships/image" Target="../media/image17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11" Type="http://schemas.openxmlformats.org/officeDocument/2006/relationships/image" Target="../media/image11.wmf"/><Relationship Id="rId5" Type="http://schemas.openxmlformats.org/officeDocument/2006/relationships/image" Target="../media/image5.wmf"/><Relationship Id="rId15" Type="http://schemas.openxmlformats.org/officeDocument/2006/relationships/image" Target="../media/image16.wmf"/><Relationship Id="rId10" Type="http://schemas.openxmlformats.org/officeDocument/2006/relationships/image" Target="../media/image10.png"/><Relationship Id="rId4" Type="http://schemas.openxmlformats.org/officeDocument/2006/relationships/image" Target="../media/image4.wmf"/><Relationship Id="rId9" Type="http://schemas.openxmlformats.org/officeDocument/2006/relationships/image" Target="../media/image9.png"/><Relationship Id="rId14" Type="http://schemas.openxmlformats.org/officeDocument/2006/relationships/image" Target="../media/image15.w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13" Type="http://schemas.openxmlformats.org/officeDocument/2006/relationships/image" Target="../media/image13.wmf"/><Relationship Id="rId18" Type="http://schemas.openxmlformats.org/officeDocument/2006/relationships/image" Target="../media/image19.png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12" Type="http://schemas.openxmlformats.org/officeDocument/2006/relationships/image" Target="../media/image12.wmf"/><Relationship Id="rId17" Type="http://schemas.openxmlformats.org/officeDocument/2006/relationships/image" Target="../media/image18.wmf"/><Relationship Id="rId2" Type="http://schemas.openxmlformats.org/officeDocument/2006/relationships/image" Target="../media/image2.wmf"/><Relationship Id="rId16" Type="http://schemas.openxmlformats.org/officeDocument/2006/relationships/image" Target="../media/image17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11" Type="http://schemas.openxmlformats.org/officeDocument/2006/relationships/image" Target="../media/image11.wmf"/><Relationship Id="rId5" Type="http://schemas.openxmlformats.org/officeDocument/2006/relationships/image" Target="../media/image5.wmf"/><Relationship Id="rId15" Type="http://schemas.openxmlformats.org/officeDocument/2006/relationships/image" Target="../media/image16.wmf"/><Relationship Id="rId10" Type="http://schemas.openxmlformats.org/officeDocument/2006/relationships/image" Target="../media/image10.png"/><Relationship Id="rId4" Type="http://schemas.openxmlformats.org/officeDocument/2006/relationships/image" Target="../media/image4.wmf"/><Relationship Id="rId9" Type="http://schemas.openxmlformats.org/officeDocument/2006/relationships/image" Target="../media/image9.png"/><Relationship Id="rId14" Type="http://schemas.openxmlformats.org/officeDocument/2006/relationships/image" Target="../media/image15.w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13" Type="http://schemas.openxmlformats.org/officeDocument/2006/relationships/image" Target="../media/image13.wmf"/><Relationship Id="rId18" Type="http://schemas.openxmlformats.org/officeDocument/2006/relationships/image" Target="../media/image19.png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12" Type="http://schemas.openxmlformats.org/officeDocument/2006/relationships/image" Target="../media/image12.wmf"/><Relationship Id="rId17" Type="http://schemas.openxmlformats.org/officeDocument/2006/relationships/image" Target="../media/image18.wmf"/><Relationship Id="rId2" Type="http://schemas.openxmlformats.org/officeDocument/2006/relationships/image" Target="../media/image2.wmf"/><Relationship Id="rId16" Type="http://schemas.openxmlformats.org/officeDocument/2006/relationships/image" Target="../media/image17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11" Type="http://schemas.openxmlformats.org/officeDocument/2006/relationships/image" Target="../media/image11.wmf"/><Relationship Id="rId5" Type="http://schemas.openxmlformats.org/officeDocument/2006/relationships/image" Target="../media/image5.wmf"/><Relationship Id="rId15" Type="http://schemas.openxmlformats.org/officeDocument/2006/relationships/image" Target="../media/image16.wmf"/><Relationship Id="rId10" Type="http://schemas.openxmlformats.org/officeDocument/2006/relationships/image" Target="../media/image10.png"/><Relationship Id="rId4" Type="http://schemas.openxmlformats.org/officeDocument/2006/relationships/image" Target="../media/image4.wmf"/><Relationship Id="rId9" Type="http://schemas.openxmlformats.org/officeDocument/2006/relationships/image" Target="../media/image9.png"/><Relationship Id="rId14" Type="http://schemas.openxmlformats.org/officeDocument/2006/relationships/image" Target="../media/image15.wm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13" Type="http://schemas.openxmlformats.org/officeDocument/2006/relationships/image" Target="../media/image3.wmf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12" Type="http://schemas.openxmlformats.org/officeDocument/2006/relationships/image" Target="../media/image7.wmf"/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15.wmf"/><Relationship Id="rId5" Type="http://schemas.openxmlformats.org/officeDocument/2006/relationships/image" Target="../media/image11.wmf"/><Relationship Id="rId15" Type="http://schemas.openxmlformats.org/officeDocument/2006/relationships/image" Target="../media/image19.png"/><Relationship Id="rId10" Type="http://schemas.openxmlformats.org/officeDocument/2006/relationships/image" Target="../media/image9.png"/><Relationship Id="rId4" Type="http://schemas.openxmlformats.org/officeDocument/2006/relationships/image" Target="../media/image17.wmf"/><Relationship Id="rId9" Type="http://schemas.openxmlformats.org/officeDocument/2006/relationships/image" Target="../media/image5.wmf"/><Relationship Id="rId14" Type="http://schemas.openxmlformats.org/officeDocument/2006/relationships/image" Target="../media/image6.w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e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13" Type="http://schemas.openxmlformats.org/officeDocument/2006/relationships/image" Target="../media/image25.gif"/><Relationship Id="rId3" Type="http://schemas.openxmlformats.org/officeDocument/2006/relationships/image" Target="../media/image4.wmf"/><Relationship Id="rId7" Type="http://schemas.openxmlformats.org/officeDocument/2006/relationships/image" Target="../media/image11.wmf"/><Relationship Id="rId12" Type="http://schemas.openxmlformats.org/officeDocument/2006/relationships/image" Target="../media/image8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wmf"/><Relationship Id="rId11" Type="http://schemas.openxmlformats.org/officeDocument/2006/relationships/image" Target="../media/image16.wmf"/><Relationship Id="rId5" Type="http://schemas.openxmlformats.org/officeDocument/2006/relationships/image" Target="../media/image7.wmf"/><Relationship Id="rId10" Type="http://schemas.openxmlformats.org/officeDocument/2006/relationships/image" Target="../media/image9.png"/><Relationship Id="rId4" Type="http://schemas.openxmlformats.org/officeDocument/2006/relationships/image" Target="../media/image6.wmf"/><Relationship Id="rId9" Type="http://schemas.openxmlformats.org/officeDocument/2006/relationships/image" Target="../media/image19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wmf"/><Relationship Id="rId7" Type="http://schemas.openxmlformats.org/officeDocument/2006/relationships/image" Target="../media/image15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wmf"/><Relationship Id="rId5" Type="http://schemas.openxmlformats.org/officeDocument/2006/relationships/image" Target="../media/image13.wmf"/><Relationship Id="rId4" Type="http://schemas.openxmlformats.org/officeDocument/2006/relationships/image" Target="../media/image17.wmf"/><Relationship Id="rId9" Type="http://schemas.openxmlformats.org/officeDocument/2006/relationships/image" Target="../media/image20.wmf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614654235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497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25963"/>
          </a:xfrm>
        </p:spPr>
        <p:txBody>
          <a:bodyPr>
            <a:normAutofit fontScale="85000" lnSpcReduction="10000"/>
          </a:bodyPr>
          <a:lstStyle/>
          <a:p>
            <a:r>
              <a:rPr lang="cs-CZ" sz="2400" dirty="0" smtClean="0"/>
              <a:t>materiál je určen k rozšíření slovní zásoby přídavných jmen a k procvičení tvoření vět se slovesem být</a:t>
            </a:r>
          </a:p>
          <a:p>
            <a:r>
              <a:rPr lang="cs-CZ" sz="2400" dirty="0" smtClean="0"/>
              <a:t>na snímku 4 a 5 žáci si žáci opakují známá slovíčka a seznamují se s novými a na následujících snímcích si je procvičují</a:t>
            </a:r>
          </a:p>
          <a:p>
            <a:r>
              <a:rPr lang="cs-CZ" sz="2400" dirty="0" smtClean="0"/>
              <a:t>snímky 9 – 19 jsou určeny k přiřazování slovíček k obrázkům (když žáci slovíčko přiřadí správně, obrázek se zakroužkuje, pokud udělají chybu, obrázek se přeškrtne)</a:t>
            </a:r>
          </a:p>
          <a:p>
            <a:r>
              <a:rPr lang="cs-CZ" sz="2400" dirty="0" smtClean="0"/>
              <a:t>snímek 20 slouží k procvičení opačných slov, žáci kroužkují slova navzájem opačná stejnou barvou (fixem nebo pomocí funkce PERO v </a:t>
            </a:r>
            <a:r>
              <a:rPr lang="cs-CZ" sz="2400" dirty="0" err="1" smtClean="0"/>
              <a:t>Powerpointu</a:t>
            </a:r>
            <a:r>
              <a:rPr lang="cs-CZ" sz="2400" dirty="0" smtClean="0"/>
              <a:t>)</a:t>
            </a:r>
          </a:p>
          <a:p>
            <a:r>
              <a:rPr lang="cs-CZ" sz="2400" dirty="0" smtClean="0"/>
              <a:t>na snímku 21 žáci hrají domino (kliknutím se kartička přiřadí na správné místo) nebo je možné stránku vytisknout, vystříhat jednotlivé kartičky a zahrát si klasické domino ve dvojicích v lavici</a:t>
            </a:r>
          </a:p>
          <a:p>
            <a:r>
              <a:rPr lang="cs-CZ" sz="2400" dirty="0" smtClean="0"/>
              <a:t>snímky 23 a 24 slouží k procvičování přídavných jmen ve větách (žáci doplňují správný tvar slovesa to </a:t>
            </a:r>
            <a:r>
              <a:rPr lang="cs-CZ" sz="2400" dirty="0" err="1" smtClean="0"/>
              <a:t>be</a:t>
            </a:r>
            <a:r>
              <a:rPr lang="cs-CZ" sz="2400" dirty="0" smtClean="0"/>
              <a:t> a přídavné jméno podle obrázku)</a:t>
            </a:r>
          </a:p>
          <a:p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1555483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9600" dirty="0" err="1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Adjectives</a:t>
            </a:r>
            <a:endParaRPr lang="cs-CZ" sz="9600" dirty="0"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urlz MT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4794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Documents and Settings\Jana\Local Settings\Temporary Internet Files\Content.IE5\Q3BLZAFO\MC9004246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409" y="576742"/>
            <a:ext cx="2376264" cy="1909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Documents and Settings\Jana\Local Settings\Temporary Internet Files\Content.IE5\Q3BLZAFO\MC9003468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2669" y="1831685"/>
            <a:ext cx="432048" cy="242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Documents and Settings\Jana\Local Settings\Temporary Internet Files\Content.IE5\75S19SFW\MC90042386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366460"/>
            <a:ext cx="1088598" cy="112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1Sl1\AppData\Local\Microsoft\Windows\Temporary Internet Files\Content.IE5\2ISAXUGR\MC90042807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333385"/>
            <a:ext cx="1205372" cy="1110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Documents and Settings\Jana\Local Settings\Temporary Internet Files\Content.IE5\R0AB093A\MC900054874[1].wmf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270" r="48726"/>
          <a:stretch/>
        </p:blipFill>
        <p:spPr bwMode="auto">
          <a:xfrm>
            <a:off x="3125307" y="4865125"/>
            <a:ext cx="703385" cy="287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9" descr="C:\Documents and Settings\Jana\Local Settings\Temporary Internet Files\Content.IE5\IQZRG32A\MC90039670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778" y="4036397"/>
            <a:ext cx="989348" cy="1369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6" descr="C:\Documents and Settings\Jana\Local Settings\Temporary Internet Files\Content.IE5\93K67UOX\MC90003707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7512" y="4077461"/>
            <a:ext cx="1548290" cy="1287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ovéPole 21"/>
          <p:cNvSpPr txBox="1"/>
          <p:nvPr/>
        </p:nvSpPr>
        <p:spPr>
          <a:xfrm>
            <a:off x="827584" y="2645642"/>
            <a:ext cx="1319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Comic Sans MS" pitchFamily="66" charset="0"/>
              </a:rPr>
              <a:t>big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3168751" y="2509230"/>
            <a:ext cx="13198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atin typeface="Comic Sans MS" pitchFamily="66" charset="0"/>
              </a:rPr>
              <a:t>little</a:t>
            </a:r>
            <a:endParaRPr lang="cs-CZ" sz="2800" dirty="0" smtClean="0">
              <a:latin typeface="Comic Sans MS" pitchFamily="66" charset="0"/>
            </a:endParaRPr>
          </a:p>
          <a:p>
            <a:pPr algn="ctr"/>
            <a:r>
              <a:rPr lang="cs-CZ" sz="2800" dirty="0" err="1" smtClean="0">
                <a:latin typeface="Comic Sans MS" pitchFamily="66" charset="0"/>
              </a:rPr>
              <a:t>small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4960413" y="2797755"/>
            <a:ext cx="1319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Comic Sans MS" pitchFamily="66" charset="0"/>
              </a:rPr>
              <a:t>happy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6913278" y="2732025"/>
            <a:ext cx="1319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Comic Sans MS" pitchFamily="66" charset="0"/>
              </a:rPr>
              <a:t>sad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686698" y="5676808"/>
            <a:ext cx="1319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Comic Sans MS" pitchFamily="66" charset="0"/>
              </a:rPr>
              <a:t>long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2817057" y="5643512"/>
            <a:ext cx="1319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atin typeface="Comic Sans MS" pitchFamily="66" charset="0"/>
              </a:rPr>
              <a:t>short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4955659" y="5676808"/>
            <a:ext cx="1319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Comic Sans MS" pitchFamily="66" charset="0"/>
              </a:rPr>
              <a:t>fat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6983510" y="5676808"/>
            <a:ext cx="1319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atin typeface="Comic Sans MS" pitchFamily="66" charset="0"/>
              </a:rPr>
              <a:t>thin</a:t>
            </a:r>
            <a:endParaRPr lang="cs-CZ" sz="2800" dirty="0">
              <a:latin typeface="Comic Sans MS" pitchFamily="66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240" y="4406087"/>
            <a:ext cx="1828800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17329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  <p:bldP spid="27" grpId="0"/>
      <p:bldP spid="28" grpId="0"/>
      <p:bldP spid="29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Documents and Settings\Jana\Local Settings\Temporary Internet Files\Content.IE5\9TI078QG\MC900437099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1054" y="3927554"/>
            <a:ext cx="1921771" cy="1921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Skupina 2"/>
          <p:cNvGrpSpPr/>
          <p:nvPr/>
        </p:nvGrpSpPr>
        <p:grpSpPr>
          <a:xfrm>
            <a:off x="2986085" y="4321649"/>
            <a:ext cx="1811386" cy="1079132"/>
            <a:chOff x="6562277" y="1424695"/>
            <a:chExt cx="1811386" cy="1079132"/>
          </a:xfrm>
        </p:grpSpPr>
        <p:pic>
          <p:nvPicPr>
            <p:cNvPr id="4" name="Picture 4" descr="C:\Documents and Settings\Jana\Local Settings\Temporary Internet Files\Content.IE5\93K67UOX\MC900343525[1].wmf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0921"/>
            <a:stretch/>
          </p:blipFill>
          <p:spPr bwMode="auto">
            <a:xfrm flipH="1">
              <a:off x="7829069" y="1424695"/>
              <a:ext cx="544594" cy="10128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8" descr="C:\Documents and Settings\Jana\Local Settings\Temporary Internet Files\Content.IE5\R0AB093A\MC900233466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562277" y="1730510"/>
              <a:ext cx="1539089" cy="7733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6" name="Picture 2" descr="C:\Documents and Settings\Jana\Local Settings\Temporary Internet Files\Content.IE5\R0AB093A\MC90038887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341700" y="4440344"/>
            <a:ext cx="1135129" cy="775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3" descr="C:\Documents and Settings\Jana\Local Settings\Temporary Internet Files\Content.IE5\E3XUE8B7\MC90008888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456" y="4052306"/>
            <a:ext cx="1687733" cy="2401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" name="Přímá spojnice se šipkou 8"/>
          <p:cNvCxnSpPr/>
          <p:nvPr/>
        </p:nvCxnSpPr>
        <p:spPr>
          <a:xfrm>
            <a:off x="2050665" y="4017137"/>
            <a:ext cx="0" cy="2064177"/>
          </a:xfrm>
          <a:prstGeom prst="straightConnector1">
            <a:avLst/>
          </a:prstGeom>
          <a:ln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760555" y="4712973"/>
            <a:ext cx="31418" cy="1308315"/>
          </a:xfrm>
          <a:prstGeom prst="straightConnector1">
            <a:avLst/>
          </a:prstGeom>
          <a:ln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132031" y="6296648"/>
            <a:ext cx="1319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atin typeface="Comic Sans MS" pitchFamily="66" charset="0"/>
              </a:rPr>
              <a:t>short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434317" y="3529086"/>
            <a:ext cx="1319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atin typeface="Comic Sans MS" pitchFamily="66" charset="0"/>
              </a:rPr>
              <a:t>tall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117762" y="5591272"/>
            <a:ext cx="1319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atin typeface="Comic Sans MS" pitchFamily="66" charset="0"/>
              </a:rPr>
              <a:t>old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240626" y="5587715"/>
            <a:ext cx="1319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atin typeface="Comic Sans MS" pitchFamily="66" charset="0"/>
              </a:rPr>
              <a:t>young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153961" y="5570914"/>
            <a:ext cx="1319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atin typeface="Comic Sans MS" pitchFamily="66" charset="0"/>
              </a:rPr>
              <a:t>new</a:t>
            </a:r>
            <a:endParaRPr lang="cs-CZ" sz="2800" dirty="0">
              <a:latin typeface="Comic Sans MS" pitchFamily="66" charset="0"/>
            </a:endParaRPr>
          </a:p>
        </p:txBody>
      </p:sp>
      <p:pic>
        <p:nvPicPr>
          <p:cNvPr id="16" name="Picture 11" descr="C:\Documents and Settings\Jana\Local Settings\Temporary Internet Files\Content.IE5\0DB6Y9N4\MC900432411[1].wmf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358" b="75553"/>
          <a:stretch/>
        </p:blipFill>
        <p:spPr bwMode="auto">
          <a:xfrm>
            <a:off x="104650" y="612217"/>
            <a:ext cx="2659335" cy="1794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3" descr="C:\Documents and Settings\Jana\Local Settings\Temporary Internet Files\Content.IE5\IQZRG32A\MC900432127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3985" y="819904"/>
            <a:ext cx="1462008" cy="1638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3" descr="C:\Documents and Settings\Jana\Local Settings\Temporary Internet Files\Content.IE5\Q3BLZAFO\MC900361656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732624" y="736147"/>
            <a:ext cx="1827886" cy="1701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5" descr="C:\Documents and Settings\Jana\Local Settings\Temporary Internet Files\Content.IE5\0DB6Y9N4\MC900436109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2515" y="957982"/>
            <a:ext cx="1882775" cy="146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ovéPole 19"/>
          <p:cNvSpPr txBox="1"/>
          <p:nvPr/>
        </p:nvSpPr>
        <p:spPr>
          <a:xfrm>
            <a:off x="811519" y="2708920"/>
            <a:ext cx="1319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atin typeface="Comic Sans MS" pitchFamily="66" charset="0"/>
              </a:rPr>
              <a:t>pretty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2906109" y="2708920"/>
            <a:ext cx="1319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atin typeface="Comic Sans MS" pitchFamily="66" charset="0"/>
              </a:rPr>
              <a:t>ugly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4932040" y="2755177"/>
            <a:ext cx="1319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atin typeface="Comic Sans MS" pitchFamily="66" charset="0"/>
              </a:rPr>
              <a:t>good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7092746" y="2766264"/>
            <a:ext cx="1319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atin typeface="Comic Sans MS" pitchFamily="66" charset="0"/>
              </a:rPr>
              <a:t>bad</a:t>
            </a:r>
            <a:endParaRPr lang="cs-CZ" sz="28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2582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4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4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"/>
                            </p:stCondLst>
                            <p:childTnLst>
                              <p:par>
                                <p:cTn id="8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20" grpId="0"/>
      <p:bldP spid="21" grpId="0"/>
      <p:bldP spid="22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Documents and Settings\Jana\Local Settings\Temporary Internet Files\Content.IE5\Q3BLZAFO\MC9004246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409" y="576742"/>
            <a:ext cx="2376264" cy="1909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Documents and Settings\Jana\Local Settings\Temporary Internet Files\Content.IE5\Q3BLZAFO\MC9003468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2669" y="1831685"/>
            <a:ext cx="432048" cy="242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Documents and Settings\Jana\Local Settings\Temporary Internet Files\Content.IE5\75S19SFW\MC90042386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366460"/>
            <a:ext cx="1088598" cy="112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1Sl1\AppData\Local\Microsoft\Windows\Temporary Internet Files\Content.IE5\2ISAXUGR\MC90042807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333385"/>
            <a:ext cx="1205372" cy="1110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Documents and Settings\Jana\Local Settings\Temporary Internet Files\Content.IE5\R0AB093A\MC900054874[1].wmf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270" r="48726"/>
          <a:stretch/>
        </p:blipFill>
        <p:spPr bwMode="auto">
          <a:xfrm>
            <a:off x="3125307" y="4865125"/>
            <a:ext cx="703385" cy="287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9" descr="C:\Documents and Settings\Jana\Local Settings\Temporary Internet Files\Content.IE5\IQZRG32A\MC90039670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778" y="4036397"/>
            <a:ext cx="989348" cy="1369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6" descr="C:\Documents and Settings\Jana\Local Settings\Temporary Internet Files\Content.IE5\93K67UOX\MC90003707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7512" y="4077461"/>
            <a:ext cx="1548290" cy="1287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ovéPole 21"/>
          <p:cNvSpPr txBox="1"/>
          <p:nvPr/>
        </p:nvSpPr>
        <p:spPr>
          <a:xfrm>
            <a:off x="827584" y="2645642"/>
            <a:ext cx="1319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Comic Sans MS" pitchFamily="66" charset="0"/>
              </a:rPr>
              <a:t>big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3168751" y="2509230"/>
            <a:ext cx="13198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atin typeface="Comic Sans MS" pitchFamily="66" charset="0"/>
              </a:rPr>
              <a:t>little</a:t>
            </a:r>
            <a:endParaRPr lang="cs-CZ" sz="2800" dirty="0" smtClean="0">
              <a:latin typeface="Comic Sans MS" pitchFamily="66" charset="0"/>
            </a:endParaRPr>
          </a:p>
          <a:p>
            <a:pPr algn="ctr"/>
            <a:r>
              <a:rPr lang="cs-CZ" sz="2800" dirty="0" err="1" smtClean="0">
                <a:latin typeface="Comic Sans MS" pitchFamily="66" charset="0"/>
              </a:rPr>
              <a:t>small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4960413" y="2797755"/>
            <a:ext cx="1319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Comic Sans MS" pitchFamily="66" charset="0"/>
              </a:rPr>
              <a:t>happy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6913278" y="2732025"/>
            <a:ext cx="1319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Comic Sans MS" pitchFamily="66" charset="0"/>
              </a:rPr>
              <a:t>sad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686698" y="5676808"/>
            <a:ext cx="1319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Comic Sans MS" pitchFamily="66" charset="0"/>
              </a:rPr>
              <a:t>long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2817057" y="5643512"/>
            <a:ext cx="1319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atin typeface="Comic Sans MS" pitchFamily="66" charset="0"/>
              </a:rPr>
              <a:t>short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4955659" y="5676808"/>
            <a:ext cx="1319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Comic Sans MS" pitchFamily="66" charset="0"/>
              </a:rPr>
              <a:t>fat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6983510" y="5676808"/>
            <a:ext cx="1319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atin typeface="Comic Sans MS" pitchFamily="66" charset="0"/>
              </a:rPr>
              <a:t>thin</a:t>
            </a:r>
            <a:endParaRPr lang="cs-CZ" sz="2800" dirty="0">
              <a:latin typeface="Comic Sans MS" pitchFamily="66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240" y="4406087"/>
            <a:ext cx="1828800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8597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  <p:bldP spid="27" grpId="0"/>
      <p:bldP spid="28" grpId="0"/>
      <p:bldP spid="29" grpId="0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Documents and Settings\Jana\Local Settings\Temporary Internet Files\Content.IE5\9TI078QG\MC900437099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1054" y="3927554"/>
            <a:ext cx="1921771" cy="1921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Skupina 2"/>
          <p:cNvGrpSpPr/>
          <p:nvPr/>
        </p:nvGrpSpPr>
        <p:grpSpPr>
          <a:xfrm>
            <a:off x="2986085" y="4321649"/>
            <a:ext cx="1811386" cy="1079132"/>
            <a:chOff x="6562277" y="1424695"/>
            <a:chExt cx="1811386" cy="1079132"/>
          </a:xfrm>
        </p:grpSpPr>
        <p:pic>
          <p:nvPicPr>
            <p:cNvPr id="4" name="Picture 4" descr="C:\Documents and Settings\Jana\Local Settings\Temporary Internet Files\Content.IE5\93K67UOX\MC900343525[1].wmf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0921"/>
            <a:stretch/>
          </p:blipFill>
          <p:spPr bwMode="auto">
            <a:xfrm flipH="1">
              <a:off x="7829069" y="1424695"/>
              <a:ext cx="544594" cy="10128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8" descr="C:\Documents and Settings\Jana\Local Settings\Temporary Internet Files\Content.IE5\R0AB093A\MC900233466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562277" y="1730510"/>
              <a:ext cx="1539089" cy="7733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6" name="Picture 2" descr="C:\Documents and Settings\Jana\Local Settings\Temporary Internet Files\Content.IE5\R0AB093A\MC90038887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341700" y="4440344"/>
            <a:ext cx="1135129" cy="775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3" descr="C:\Documents and Settings\Jana\Local Settings\Temporary Internet Files\Content.IE5\E3XUE8B7\MC90008888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456" y="4052306"/>
            <a:ext cx="1687733" cy="2401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" name="Přímá spojnice se šipkou 8"/>
          <p:cNvCxnSpPr/>
          <p:nvPr/>
        </p:nvCxnSpPr>
        <p:spPr>
          <a:xfrm>
            <a:off x="2050665" y="4017137"/>
            <a:ext cx="0" cy="2064177"/>
          </a:xfrm>
          <a:prstGeom prst="straightConnector1">
            <a:avLst/>
          </a:prstGeom>
          <a:ln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760555" y="4712973"/>
            <a:ext cx="31418" cy="1308315"/>
          </a:xfrm>
          <a:prstGeom prst="straightConnector1">
            <a:avLst/>
          </a:prstGeom>
          <a:ln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132031" y="6296648"/>
            <a:ext cx="1319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atin typeface="Comic Sans MS" pitchFamily="66" charset="0"/>
              </a:rPr>
              <a:t>short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434317" y="3529086"/>
            <a:ext cx="1319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atin typeface="Comic Sans MS" pitchFamily="66" charset="0"/>
              </a:rPr>
              <a:t>tall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117762" y="5591272"/>
            <a:ext cx="1319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atin typeface="Comic Sans MS" pitchFamily="66" charset="0"/>
              </a:rPr>
              <a:t>old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240626" y="5587715"/>
            <a:ext cx="1319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atin typeface="Comic Sans MS" pitchFamily="66" charset="0"/>
              </a:rPr>
              <a:t>young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153961" y="5570914"/>
            <a:ext cx="1319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atin typeface="Comic Sans MS" pitchFamily="66" charset="0"/>
              </a:rPr>
              <a:t>new</a:t>
            </a:r>
            <a:endParaRPr lang="cs-CZ" sz="2800" dirty="0">
              <a:latin typeface="Comic Sans MS" pitchFamily="66" charset="0"/>
            </a:endParaRPr>
          </a:p>
        </p:txBody>
      </p:sp>
      <p:pic>
        <p:nvPicPr>
          <p:cNvPr id="16" name="Picture 11" descr="C:\Documents and Settings\Jana\Local Settings\Temporary Internet Files\Content.IE5\0DB6Y9N4\MC900432411[1].wmf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358" b="75553"/>
          <a:stretch/>
        </p:blipFill>
        <p:spPr bwMode="auto">
          <a:xfrm>
            <a:off x="104650" y="612217"/>
            <a:ext cx="2659335" cy="1794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3" descr="C:\Documents and Settings\Jana\Local Settings\Temporary Internet Files\Content.IE5\IQZRG32A\MC900432127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3985" y="819904"/>
            <a:ext cx="1462008" cy="1638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3" descr="C:\Documents and Settings\Jana\Local Settings\Temporary Internet Files\Content.IE5\Q3BLZAFO\MC900361656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732624" y="736147"/>
            <a:ext cx="1827886" cy="1701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5" descr="C:\Documents and Settings\Jana\Local Settings\Temporary Internet Files\Content.IE5\0DB6Y9N4\MC900436109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2515" y="957982"/>
            <a:ext cx="1882775" cy="146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ovéPole 19"/>
          <p:cNvSpPr txBox="1"/>
          <p:nvPr/>
        </p:nvSpPr>
        <p:spPr>
          <a:xfrm>
            <a:off x="669395" y="2708920"/>
            <a:ext cx="1319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atin typeface="Comic Sans MS" pitchFamily="66" charset="0"/>
              </a:rPr>
              <a:t>pretty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2763985" y="2708920"/>
            <a:ext cx="1319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atin typeface="Comic Sans MS" pitchFamily="66" charset="0"/>
              </a:rPr>
              <a:t>ugly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4932040" y="2755177"/>
            <a:ext cx="1319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atin typeface="Comic Sans MS" pitchFamily="66" charset="0"/>
              </a:rPr>
              <a:t>good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7092746" y="2766264"/>
            <a:ext cx="1319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atin typeface="Comic Sans MS" pitchFamily="66" charset="0"/>
              </a:rPr>
              <a:t>bad</a:t>
            </a:r>
            <a:endParaRPr lang="cs-CZ" sz="28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8957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20" grpId="0"/>
      <p:bldP spid="21" grpId="0"/>
      <p:bldP spid="22" grpId="0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4294967295"/>
          </p:nvPr>
        </p:nvSpPr>
        <p:spPr>
          <a:xfrm>
            <a:off x="815180" y="260647"/>
            <a:ext cx="7342295" cy="783779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b="0" dirty="0" smtClean="0">
                <a:latin typeface="Comic Sans MS" pitchFamily="66" charset="0"/>
              </a:rPr>
              <a:t>Přiřaď ke slovíčku správný obrázek</a:t>
            </a:r>
            <a:endParaRPr lang="cs-CZ" b="0" dirty="0">
              <a:latin typeface="Comic Sans MS" pitchFamily="66" charset="0"/>
            </a:endParaRPr>
          </a:p>
        </p:txBody>
      </p:sp>
      <p:pic>
        <p:nvPicPr>
          <p:cNvPr id="7" name="Picture 3" descr="C:\Documents and Settings\Jana\Local Settings\Temporary Internet Files\Content.IE5\Q3BLZAFO\MC9004246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3860" y="4022444"/>
            <a:ext cx="1782020" cy="1432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Documents and Settings\Jana\Local Settings\Temporary Internet Files\Content.IE5\Q3BLZAFO\MC9003468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8729" y="3261024"/>
            <a:ext cx="487201" cy="273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Documents and Settings\Jana\Local Settings\Temporary Internet Files\Content.IE5\75S19SFW\MC90042386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0659" y="1575393"/>
            <a:ext cx="940142" cy="974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1Sl1\AppData\Local\Microsoft\Windows\Temporary Internet Files\Content.IE5\2ISAXUGR\MC90042807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2731" y="5782830"/>
            <a:ext cx="1010326" cy="930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Documents and Settings\Jana\Local Settings\Temporary Internet Files\Content.IE5\R0AB093A\MC900054874[1].wmf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270" r="48726"/>
          <a:stretch/>
        </p:blipFill>
        <p:spPr bwMode="auto">
          <a:xfrm>
            <a:off x="7913195" y="6006706"/>
            <a:ext cx="713299" cy="291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9" descr="C:\Documents and Settings\Jana\Local Settings\Temporary Internet Files\Content.IE5\IQZRG32A\MC90039670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60" y="1575393"/>
            <a:ext cx="694064" cy="960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6" descr="C:\Documents and Settings\Jana\Local Settings\Temporary Internet Files\Content.IE5\93K67UOX\MC90003707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3085" y="1575393"/>
            <a:ext cx="1309903" cy="1089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534" y="4122296"/>
            <a:ext cx="1718956" cy="940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7" descr="C:\Documents and Settings\Jana\Local Settings\Temporary Internet Files\Content.IE5\9TI078QG\MC900437099[1]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0845" y="5256011"/>
            <a:ext cx="1729911" cy="1729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Skupina 15"/>
          <p:cNvGrpSpPr/>
          <p:nvPr/>
        </p:nvGrpSpPr>
        <p:grpSpPr>
          <a:xfrm>
            <a:off x="5193433" y="2763855"/>
            <a:ext cx="1904734" cy="1020342"/>
            <a:chOff x="6562277" y="1424695"/>
            <a:chExt cx="1811386" cy="1079132"/>
          </a:xfrm>
        </p:grpSpPr>
        <p:pic>
          <p:nvPicPr>
            <p:cNvPr id="17" name="Picture 4" descr="C:\Documents and Settings\Jana\Local Settings\Temporary Internet Files\Content.IE5\93K67UOX\MC900343525[1].wmf"/>
            <p:cNvPicPr>
              <a:picLocks noChangeAspect="1" noChangeArrowheads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0921"/>
            <a:stretch/>
          </p:blipFill>
          <p:spPr bwMode="auto">
            <a:xfrm flipH="1">
              <a:off x="7829069" y="1424695"/>
              <a:ext cx="544594" cy="10128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8" descr="C:\Documents and Settings\Jana\Local Settings\Temporary Internet Files\Content.IE5\R0AB093A\MC900233466[1].wmf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562277" y="1730510"/>
              <a:ext cx="1539089" cy="7733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9" name="Picture 2" descr="C:\Documents and Settings\Jana\Local Settings\Temporary Internet Files\Content.IE5\R0AB093A\MC900388872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500332" y="1641962"/>
            <a:ext cx="1211872" cy="827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1" descr="C:\Documents and Settings\Jana\Local Settings\Temporary Internet Files\Content.IE5\0DB6Y9N4\MC900432411[1].wmf"/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358" b="75553"/>
          <a:stretch/>
        </p:blipFill>
        <p:spPr bwMode="auto">
          <a:xfrm>
            <a:off x="403765" y="2763855"/>
            <a:ext cx="1620525" cy="109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3" descr="C:\Documents and Settings\Jana\Local Settings\Temporary Internet Files\Content.IE5\IQZRG32A\MC900432127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3160" y="4446723"/>
            <a:ext cx="833370" cy="934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3" descr="C:\Documents and Settings\Jana\Local Settings\Temporary Internet Files\Content.IE5\Q3BLZAFO\MC900361656[1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115636" y="2950497"/>
            <a:ext cx="1064800" cy="991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5" descr="C:\Documents and Settings\Jana\Local Settings\Temporary Internet Files\Content.IE5\0DB6Y9N4\MC900436109[1].wmf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3085" y="4293096"/>
            <a:ext cx="1402406" cy="1087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972" y="5352176"/>
            <a:ext cx="867937" cy="1573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" name="Ovál 27"/>
          <p:cNvSpPr/>
          <p:nvPr/>
        </p:nvSpPr>
        <p:spPr>
          <a:xfrm>
            <a:off x="5185572" y="3982186"/>
            <a:ext cx="2122732" cy="167906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8" name="Přímá spojnice 57"/>
          <p:cNvCxnSpPr/>
          <p:nvPr/>
        </p:nvCxnSpPr>
        <p:spPr>
          <a:xfrm>
            <a:off x="7562686" y="2813307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nice 58"/>
          <p:cNvCxnSpPr/>
          <p:nvPr/>
        </p:nvCxnSpPr>
        <p:spPr>
          <a:xfrm flipV="1">
            <a:off x="7568785" y="2813307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Šipka nahoru 1"/>
          <p:cNvSpPr>
            <a:spLocks noChangeAspect="1"/>
          </p:cNvSpPr>
          <p:nvPr/>
        </p:nvSpPr>
        <p:spPr>
          <a:xfrm rot="20301184">
            <a:off x="4505160" y="1328168"/>
            <a:ext cx="260152" cy="324037"/>
          </a:xfrm>
          <a:prstGeom prst="upArrow">
            <a:avLst>
              <a:gd name="adj1" fmla="val 28729"/>
              <a:gd name="adj2" fmla="val 73515"/>
            </a:avLst>
          </a:prstGeom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ln w="3175">
                <a:solidFill>
                  <a:schemeClr val="bg1">
                    <a:lumMod val="50000"/>
                  </a:schemeClr>
                </a:solidFill>
              </a:ln>
            </a:endParaRPr>
          </a:p>
        </p:txBody>
      </p:sp>
      <p:sp>
        <p:nvSpPr>
          <p:cNvPr id="62" name="Zástupný symbol pro text 2"/>
          <p:cNvSpPr txBox="1">
            <a:spLocks/>
          </p:cNvSpPr>
          <p:nvPr/>
        </p:nvSpPr>
        <p:spPr>
          <a:xfrm>
            <a:off x="3526939" y="404664"/>
            <a:ext cx="1896921" cy="63976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cs-CZ" sz="4000" dirty="0" smtClean="0">
                <a:latin typeface="Comic Sans MS" pitchFamily="66" charset="0"/>
              </a:rPr>
              <a:t>big</a:t>
            </a:r>
            <a:endParaRPr lang="cs-CZ" sz="4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037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7 0.00972 C 0.00122 0.04071 0.00139 0.07194 0.00209 0.10294 C 0.00244 0.11821 0.00886 0.13324 0.01164 0.14781 C 0.01303 0.15568 0.01441 0.16354 0.01771 0.17025 C 0.02136 0.19431 0.02934 0.21883 0.04063 0.2378 C 0.04914 0.25214 0.04289 0.24566 0.05018 0.25214 C 0.06077 0.27319 0.0823 0.28869 0.09723 0.30349 C 0.10348 0.30974 0.10903 0.31992 0.1165 0.32269 C 0.12778 0.33287 0.13785 0.34675 0.15018 0.35485 C 0.16112 0.36225 0.17813 0.3715 0.18994 0.37567 C 0.19862 0.3826 0.20834 0.38654 0.21771 0.39186 C 0.22101 0.39371 0.22379 0.39672 0.22726 0.39833 C 0.22969 0.39949 0.23455 0.40157 0.23455 0.4018 C 0.30816 0.40019 0.30035 0.40689 0.34306 0.39024 C 0.35539 0.38538 0.36684 0.37173 0.37674 0.36132 C 0.379 0.35901 0.38143 0.35693 0.38386 0.35485 C 0.38664 0.3523 0.39115 0.34536 0.39115 0.34559 C 0.39393 0.33796 0.39566 0.33056 0.39723 0.32269 C 0.39862 0.27735 0.39844 0.29609 0.39844 0.26671 " pathEditMode="relative" rAng="0" ptsTypes="ffffffffffffffffffA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78" y="19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122 0.00047 -0.00278 0.00047 -0.00365 0.00162 C -0.00434 0.00255 -0.00833 0.01481 -0.00972 0.01758 C -0.01424 0.04002 -0.01597 0.06477 -0.0217 0.08652 C -0.02135 0.10317 -0.02066 0.11983 -0.02049 0.13648 C -0.01979 0.20981 -0.02031 0.28291 -0.01927 0.35624 C -0.0191 0.36341 -0.01719 0.38515 -0.01441 0.39487 C -0.01319 0.39926 -0.00972 0.40759 -0.00972 0.40759 C -0.00851 0.41615 -0.00625 0.42448 -0.00243 0.43165 C 0.00208 0.44969 0.01059 0.46403 0.02049 0.47676 C 0.02656 0.48462 0.02899 0.49596 0.03611 0.50243 C 0.03889 0.51122 0.04323 0.51816 0.04826 0.52487 C 0.05139 0.53366 0.05608 0.53806 0.06146 0.54407 C 0.06979 0.55332 0.07743 0.56512 0.08802 0.56975 C 0.09653 0.58155 0.08594 0.5679 0.09635 0.57784 C 0.10139 0.5827 0.10486 0.58941 0.11076 0.59219 C 0.12517 0.60653 0.14132 0.61994 0.15903 0.62596 C 0.1684 0.63429 0.1776 0.62688 0.18681 0.62272 C 0.19219 0.61509 0.18941 0.61971 0.19514 0.60838 C 0.19653 0.6056 0.1967 0.6019 0.19757 0.59866 C 0.19792 0.59704 0.19878 0.59381 0.19878 0.59381 C 0.19844 0.58201 0.19913 0.57021 0.19757 0.55864 C 0.19705 0.55471 0.19271 0.54893 0.19271 0.54893 " pathEditMode="relative" ptsTypes="ffffffffffffffffffffffA"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7"/>
                                            </p:cond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8" grpId="0" animBg="1"/>
      <p:bldP spid="2" grpId="0" animBg="1"/>
      <p:bldP spid="2" grpId="1" animBg="1"/>
      <p:bldP spid="2" grpId="2" animBg="1"/>
      <p:bldP spid="6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4294967295"/>
          </p:nvPr>
        </p:nvSpPr>
        <p:spPr>
          <a:xfrm>
            <a:off x="3526939" y="404664"/>
            <a:ext cx="1896921" cy="63976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4000" b="0" dirty="0" smtClean="0">
                <a:latin typeface="Comic Sans MS" pitchFamily="66" charset="0"/>
              </a:rPr>
              <a:t>long</a:t>
            </a:r>
            <a:endParaRPr lang="cs-CZ" sz="4000" b="0" dirty="0">
              <a:latin typeface="Comic Sans MS" pitchFamily="66" charset="0"/>
            </a:endParaRPr>
          </a:p>
        </p:txBody>
      </p:sp>
      <p:pic>
        <p:nvPicPr>
          <p:cNvPr id="7" name="Picture 3" descr="C:\Documents and Settings\Jana\Local Settings\Temporary Internet Files\Content.IE5\Q3BLZAFO\MC9004246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3860" y="4022444"/>
            <a:ext cx="1782020" cy="1432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Documents and Settings\Jana\Local Settings\Temporary Internet Files\Content.IE5\Q3BLZAFO\MC9003468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8729" y="3261024"/>
            <a:ext cx="487201" cy="273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Documents and Settings\Jana\Local Settings\Temporary Internet Files\Content.IE5\75S19SFW\MC90042386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0659" y="1575393"/>
            <a:ext cx="940142" cy="974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1Sl1\AppData\Local\Microsoft\Windows\Temporary Internet Files\Content.IE5\2ISAXUGR\MC90042807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2731" y="5782830"/>
            <a:ext cx="1010326" cy="930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Documents and Settings\Jana\Local Settings\Temporary Internet Files\Content.IE5\R0AB093A\MC900054874[1].wmf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270" r="48726"/>
          <a:stretch/>
        </p:blipFill>
        <p:spPr bwMode="auto">
          <a:xfrm>
            <a:off x="7913195" y="6006706"/>
            <a:ext cx="713299" cy="291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9" descr="C:\Documents and Settings\Jana\Local Settings\Temporary Internet Files\Content.IE5\IQZRG32A\MC90039670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60" y="1575393"/>
            <a:ext cx="694064" cy="960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6" descr="C:\Documents and Settings\Jana\Local Settings\Temporary Internet Files\Content.IE5\93K67UOX\MC90003707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3085" y="1575393"/>
            <a:ext cx="1309903" cy="1089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534" y="4122296"/>
            <a:ext cx="1718956" cy="940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7" descr="C:\Documents and Settings\Jana\Local Settings\Temporary Internet Files\Content.IE5\9TI078QG\MC900437099[1]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0845" y="5256011"/>
            <a:ext cx="1729911" cy="1729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Skupina 15"/>
          <p:cNvGrpSpPr/>
          <p:nvPr/>
        </p:nvGrpSpPr>
        <p:grpSpPr>
          <a:xfrm>
            <a:off x="5193433" y="2763855"/>
            <a:ext cx="1904734" cy="1020342"/>
            <a:chOff x="6562277" y="1424695"/>
            <a:chExt cx="1811386" cy="1079132"/>
          </a:xfrm>
        </p:grpSpPr>
        <p:pic>
          <p:nvPicPr>
            <p:cNvPr id="17" name="Picture 4" descr="C:\Documents and Settings\Jana\Local Settings\Temporary Internet Files\Content.IE5\93K67UOX\MC900343525[1].wmf"/>
            <p:cNvPicPr>
              <a:picLocks noChangeAspect="1" noChangeArrowheads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0921"/>
            <a:stretch/>
          </p:blipFill>
          <p:spPr bwMode="auto">
            <a:xfrm flipH="1">
              <a:off x="7829069" y="1424695"/>
              <a:ext cx="544594" cy="10128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8" descr="C:\Documents and Settings\Jana\Local Settings\Temporary Internet Files\Content.IE5\R0AB093A\MC900233466[1].wmf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562277" y="1730510"/>
              <a:ext cx="1539089" cy="7733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9" name="Picture 2" descr="C:\Documents and Settings\Jana\Local Settings\Temporary Internet Files\Content.IE5\R0AB093A\MC900388872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500332" y="1641962"/>
            <a:ext cx="1211872" cy="827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1" descr="C:\Documents and Settings\Jana\Local Settings\Temporary Internet Files\Content.IE5\0DB6Y9N4\MC900432411[1].wmf"/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358" b="75553"/>
          <a:stretch/>
        </p:blipFill>
        <p:spPr bwMode="auto">
          <a:xfrm>
            <a:off x="403765" y="2763855"/>
            <a:ext cx="1620525" cy="109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3" descr="C:\Documents and Settings\Jana\Local Settings\Temporary Internet Files\Content.IE5\IQZRG32A\MC900432127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3160" y="4446723"/>
            <a:ext cx="833370" cy="934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3" descr="C:\Documents and Settings\Jana\Local Settings\Temporary Internet Files\Content.IE5\Q3BLZAFO\MC900361656[1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115636" y="2950497"/>
            <a:ext cx="1064800" cy="991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5" descr="C:\Documents and Settings\Jana\Local Settings\Temporary Internet Files\Content.IE5\0DB6Y9N4\MC900436109[1].wmf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3085" y="4293096"/>
            <a:ext cx="1402406" cy="1087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972" y="5352176"/>
            <a:ext cx="867937" cy="1573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Tlačítko akce: Dopředu nebo Další 26">
            <a:hlinkClick r:id="" action="ppaction://hlinkshowjump?jump=nextslide" highlightClick="1"/>
          </p:cNvPr>
          <p:cNvSpPr/>
          <p:nvPr/>
        </p:nvSpPr>
        <p:spPr>
          <a:xfrm>
            <a:off x="8565930" y="6494094"/>
            <a:ext cx="432048" cy="326979"/>
          </a:xfrm>
          <a:prstGeom prst="actionButtonForwardNex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vál 27"/>
          <p:cNvSpPr/>
          <p:nvPr/>
        </p:nvSpPr>
        <p:spPr>
          <a:xfrm>
            <a:off x="403765" y="3941788"/>
            <a:ext cx="1825184" cy="139878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1" name="Přímá spojnice 30"/>
          <p:cNvCxnSpPr/>
          <p:nvPr/>
        </p:nvCxnSpPr>
        <p:spPr>
          <a:xfrm>
            <a:off x="430353" y="1415736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 flipV="1">
            <a:off x="436452" y="1415736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>
            <a:off x="2762139" y="1525038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 flipV="1">
            <a:off x="2768238" y="1525038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5270767" y="1525037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 flipV="1">
            <a:off x="5276866" y="1525037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>
            <a:off x="7309841" y="154720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 flipV="1">
            <a:off x="7315940" y="154720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>
            <a:off x="506868" y="2757705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44"/>
          <p:cNvCxnSpPr/>
          <p:nvPr/>
        </p:nvCxnSpPr>
        <p:spPr>
          <a:xfrm flipV="1">
            <a:off x="512967" y="2757705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45"/>
          <p:cNvCxnSpPr/>
          <p:nvPr/>
        </p:nvCxnSpPr>
        <p:spPr>
          <a:xfrm>
            <a:off x="2940877" y="2867146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46"/>
          <p:cNvCxnSpPr/>
          <p:nvPr/>
        </p:nvCxnSpPr>
        <p:spPr>
          <a:xfrm flipV="1">
            <a:off x="2946976" y="2867146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nice 47"/>
          <p:cNvCxnSpPr/>
          <p:nvPr/>
        </p:nvCxnSpPr>
        <p:spPr>
          <a:xfrm>
            <a:off x="5333571" y="277970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48"/>
          <p:cNvCxnSpPr/>
          <p:nvPr/>
        </p:nvCxnSpPr>
        <p:spPr>
          <a:xfrm flipV="1">
            <a:off x="5339670" y="277970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nice 49"/>
          <p:cNvCxnSpPr/>
          <p:nvPr/>
        </p:nvCxnSpPr>
        <p:spPr>
          <a:xfrm>
            <a:off x="7515024" y="2795548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 flipV="1">
            <a:off x="7521123" y="2795548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51"/>
          <p:cNvCxnSpPr/>
          <p:nvPr/>
        </p:nvCxnSpPr>
        <p:spPr>
          <a:xfrm>
            <a:off x="2976401" y="430618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52"/>
          <p:cNvCxnSpPr/>
          <p:nvPr/>
        </p:nvCxnSpPr>
        <p:spPr>
          <a:xfrm flipV="1">
            <a:off x="2982500" y="430618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53"/>
          <p:cNvCxnSpPr/>
          <p:nvPr/>
        </p:nvCxnSpPr>
        <p:spPr>
          <a:xfrm>
            <a:off x="5281784" y="425804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54"/>
          <p:cNvCxnSpPr/>
          <p:nvPr/>
        </p:nvCxnSpPr>
        <p:spPr>
          <a:xfrm flipV="1">
            <a:off x="5287883" y="425804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55"/>
          <p:cNvCxnSpPr/>
          <p:nvPr/>
        </p:nvCxnSpPr>
        <p:spPr>
          <a:xfrm>
            <a:off x="7515024" y="4324150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nice 56"/>
          <p:cNvCxnSpPr/>
          <p:nvPr/>
        </p:nvCxnSpPr>
        <p:spPr>
          <a:xfrm flipV="1">
            <a:off x="7521123" y="4324150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nice 59"/>
          <p:cNvCxnSpPr/>
          <p:nvPr/>
        </p:nvCxnSpPr>
        <p:spPr>
          <a:xfrm>
            <a:off x="615106" y="5595900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nice 60"/>
          <p:cNvCxnSpPr/>
          <p:nvPr/>
        </p:nvCxnSpPr>
        <p:spPr>
          <a:xfrm flipV="1">
            <a:off x="621205" y="5595900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nice 63"/>
          <p:cNvCxnSpPr/>
          <p:nvPr/>
        </p:nvCxnSpPr>
        <p:spPr>
          <a:xfrm>
            <a:off x="2916834" y="5657733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nice 64"/>
          <p:cNvCxnSpPr/>
          <p:nvPr/>
        </p:nvCxnSpPr>
        <p:spPr>
          <a:xfrm flipV="1">
            <a:off x="2922933" y="5631922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nice 65"/>
          <p:cNvCxnSpPr/>
          <p:nvPr/>
        </p:nvCxnSpPr>
        <p:spPr>
          <a:xfrm>
            <a:off x="5264668" y="5654920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Přímá spojnice 66"/>
          <p:cNvCxnSpPr/>
          <p:nvPr/>
        </p:nvCxnSpPr>
        <p:spPr>
          <a:xfrm flipV="1">
            <a:off x="5270767" y="5654920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nice 67"/>
          <p:cNvCxnSpPr/>
          <p:nvPr/>
        </p:nvCxnSpPr>
        <p:spPr>
          <a:xfrm>
            <a:off x="7494233" y="5615607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nice 68"/>
          <p:cNvCxnSpPr/>
          <p:nvPr/>
        </p:nvCxnSpPr>
        <p:spPr>
          <a:xfrm flipV="1">
            <a:off x="7500332" y="5615607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3406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"/>
                            </p:stCondLst>
                            <p:childTnLst>
                              <p:par>
                                <p:cTn id="10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00"/>
                            </p:stCondLst>
                            <p:childTnLst>
                              <p:par>
                                <p:cTn id="1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24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5" fill="hold">
                      <p:stCondLst>
                        <p:cond delay="0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500"/>
                            </p:stCondLst>
                            <p:childTnLst>
                              <p:par>
                                <p:cTn id="13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500"/>
                            </p:stCondLst>
                            <p:childTnLst>
                              <p:par>
                                <p:cTn id="14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500"/>
                            </p:stCondLst>
                            <p:childTnLst>
                              <p:par>
                                <p:cTn id="15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5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5" fill="hold">
                      <p:stCondLst>
                        <p:cond delay="0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00"/>
                            </p:stCondLst>
                            <p:childTnLst>
                              <p:par>
                                <p:cTn id="16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3" grpId="0" build="p"/>
      <p:bldP spid="2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4294967295"/>
          </p:nvPr>
        </p:nvSpPr>
        <p:spPr>
          <a:xfrm>
            <a:off x="3526939" y="404664"/>
            <a:ext cx="1896921" cy="63976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4000" b="0" dirty="0" err="1" smtClean="0">
                <a:latin typeface="Comic Sans MS" pitchFamily="66" charset="0"/>
              </a:rPr>
              <a:t>new</a:t>
            </a:r>
            <a:endParaRPr lang="cs-CZ" sz="4000" b="0" dirty="0">
              <a:latin typeface="Comic Sans MS" pitchFamily="66" charset="0"/>
            </a:endParaRPr>
          </a:p>
        </p:txBody>
      </p:sp>
      <p:pic>
        <p:nvPicPr>
          <p:cNvPr id="7" name="Picture 3" descr="C:\Documents and Settings\Jana\Local Settings\Temporary Internet Files\Content.IE5\Q3BLZAFO\MC9004246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3860" y="4022444"/>
            <a:ext cx="1782020" cy="1432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Documents and Settings\Jana\Local Settings\Temporary Internet Files\Content.IE5\Q3BLZAFO\MC9003468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8729" y="3261024"/>
            <a:ext cx="487201" cy="273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Documents and Settings\Jana\Local Settings\Temporary Internet Files\Content.IE5\75S19SFW\MC90042386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0659" y="1575393"/>
            <a:ext cx="940142" cy="974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1Sl1\AppData\Local\Microsoft\Windows\Temporary Internet Files\Content.IE5\2ISAXUGR\MC90042807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4375" y="5778594"/>
            <a:ext cx="1010326" cy="930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Documents and Settings\Jana\Local Settings\Temporary Internet Files\Content.IE5\R0AB093A\MC900054874[1].wmf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270" r="48726"/>
          <a:stretch/>
        </p:blipFill>
        <p:spPr bwMode="auto">
          <a:xfrm>
            <a:off x="7913195" y="6006706"/>
            <a:ext cx="713299" cy="291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9" descr="C:\Documents and Settings\Jana\Local Settings\Temporary Internet Files\Content.IE5\IQZRG32A\MC90039670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60" y="1575393"/>
            <a:ext cx="694064" cy="960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6" descr="C:\Documents and Settings\Jana\Local Settings\Temporary Internet Files\Content.IE5\93K67UOX\MC90003707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3085" y="1575393"/>
            <a:ext cx="1309903" cy="1089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534" y="4122296"/>
            <a:ext cx="1718956" cy="940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7" descr="C:\Documents and Settings\Jana\Local Settings\Temporary Internet Files\Content.IE5\9TI078QG\MC900437099[1]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3433" y="5256011"/>
            <a:ext cx="1729911" cy="1729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Skupina 15"/>
          <p:cNvGrpSpPr/>
          <p:nvPr/>
        </p:nvGrpSpPr>
        <p:grpSpPr>
          <a:xfrm>
            <a:off x="5193433" y="2763855"/>
            <a:ext cx="1904734" cy="1020342"/>
            <a:chOff x="6562277" y="1424695"/>
            <a:chExt cx="1811386" cy="1079132"/>
          </a:xfrm>
        </p:grpSpPr>
        <p:pic>
          <p:nvPicPr>
            <p:cNvPr id="17" name="Picture 4" descr="C:\Documents and Settings\Jana\Local Settings\Temporary Internet Files\Content.IE5\93K67UOX\MC900343525[1].wmf"/>
            <p:cNvPicPr>
              <a:picLocks noChangeAspect="1" noChangeArrowheads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0921"/>
            <a:stretch/>
          </p:blipFill>
          <p:spPr bwMode="auto">
            <a:xfrm flipH="1">
              <a:off x="7829069" y="1424695"/>
              <a:ext cx="544594" cy="10128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8" descr="C:\Documents and Settings\Jana\Local Settings\Temporary Internet Files\Content.IE5\R0AB093A\MC900233466[1].wmf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562277" y="1730510"/>
              <a:ext cx="1539089" cy="7733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9" name="Picture 2" descr="C:\Documents and Settings\Jana\Local Settings\Temporary Internet Files\Content.IE5\R0AB093A\MC900388872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500332" y="1641962"/>
            <a:ext cx="1211872" cy="827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1" descr="C:\Documents and Settings\Jana\Local Settings\Temporary Internet Files\Content.IE5\0DB6Y9N4\MC900432411[1].wmf"/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358" b="75553"/>
          <a:stretch/>
        </p:blipFill>
        <p:spPr bwMode="auto">
          <a:xfrm>
            <a:off x="403765" y="2763855"/>
            <a:ext cx="1620525" cy="109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3" descr="C:\Documents and Settings\Jana\Local Settings\Temporary Internet Files\Content.IE5\IQZRG32A\MC900432127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3160" y="4446723"/>
            <a:ext cx="833370" cy="934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3" descr="C:\Documents and Settings\Jana\Local Settings\Temporary Internet Files\Content.IE5\Q3BLZAFO\MC900361656[1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115636" y="2950497"/>
            <a:ext cx="1064800" cy="991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5" descr="C:\Documents and Settings\Jana\Local Settings\Temporary Internet Files\Content.IE5\0DB6Y9N4\MC900436109[1].wmf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3085" y="4293096"/>
            <a:ext cx="1402406" cy="1087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818" y="5232140"/>
            <a:ext cx="867937" cy="1573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Tlačítko akce: Dopředu nebo Další 26">
            <a:hlinkClick r:id="" action="ppaction://hlinkshowjump?jump=nextslide" highlightClick="1"/>
          </p:cNvPr>
          <p:cNvSpPr/>
          <p:nvPr/>
        </p:nvSpPr>
        <p:spPr>
          <a:xfrm>
            <a:off x="8565930" y="6494094"/>
            <a:ext cx="432048" cy="326979"/>
          </a:xfrm>
          <a:prstGeom prst="actionButtonForwardNex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1" name="Přímá spojnice 30"/>
          <p:cNvCxnSpPr/>
          <p:nvPr/>
        </p:nvCxnSpPr>
        <p:spPr>
          <a:xfrm>
            <a:off x="430353" y="1415736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 flipV="1">
            <a:off x="436452" y="1415736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>
            <a:off x="2762139" y="1525038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 flipV="1">
            <a:off x="2768238" y="1525038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5270767" y="1525037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 flipV="1">
            <a:off x="5276866" y="1525037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>
            <a:off x="7309841" y="154720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 flipV="1">
            <a:off x="7315940" y="154720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>
            <a:off x="506868" y="2757705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44"/>
          <p:cNvCxnSpPr/>
          <p:nvPr/>
        </p:nvCxnSpPr>
        <p:spPr>
          <a:xfrm flipV="1">
            <a:off x="512967" y="2757705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45"/>
          <p:cNvCxnSpPr/>
          <p:nvPr/>
        </p:nvCxnSpPr>
        <p:spPr>
          <a:xfrm>
            <a:off x="2940877" y="2867146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46"/>
          <p:cNvCxnSpPr/>
          <p:nvPr/>
        </p:nvCxnSpPr>
        <p:spPr>
          <a:xfrm flipV="1">
            <a:off x="2946976" y="2867146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nice 47"/>
          <p:cNvCxnSpPr/>
          <p:nvPr/>
        </p:nvCxnSpPr>
        <p:spPr>
          <a:xfrm>
            <a:off x="5333571" y="277970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48"/>
          <p:cNvCxnSpPr/>
          <p:nvPr/>
        </p:nvCxnSpPr>
        <p:spPr>
          <a:xfrm flipV="1">
            <a:off x="5339670" y="277970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nice 49"/>
          <p:cNvCxnSpPr/>
          <p:nvPr/>
        </p:nvCxnSpPr>
        <p:spPr>
          <a:xfrm>
            <a:off x="7515024" y="2795548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 flipV="1">
            <a:off x="7521123" y="2795548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51"/>
          <p:cNvCxnSpPr/>
          <p:nvPr/>
        </p:nvCxnSpPr>
        <p:spPr>
          <a:xfrm>
            <a:off x="2976401" y="430618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52"/>
          <p:cNvCxnSpPr/>
          <p:nvPr/>
        </p:nvCxnSpPr>
        <p:spPr>
          <a:xfrm flipV="1">
            <a:off x="2982500" y="430618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53"/>
          <p:cNvCxnSpPr/>
          <p:nvPr/>
        </p:nvCxnSpPr>
        <p:spPr>
          <a:xfrm>
            <a:off x="5281784" y="425804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54"/>
          <p:cNvCxnSpPr/>
          <p:nvPr/>
        </p:nvCxnSpPr>
        <p:spPr>
          <a:xfrm flipV="1">
            <a:off x="5287883" y="425804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55"/>
          <p:cNvCxnSpPr/>
          <p:nvPr/>
        </p:nvCxnSpPr>
        <p:spPr>
          <a:xfrm>
            <a:off x="7515024" y="4324150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nice 56"/>
          <p:cNvCxnSpPr/>
          <p:nvPr/>
        </p:nvCxnSpPr>
        <p:spPr>
          <a:xfrm flipV="1">
            <a:off x="7521123" y="4324150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nice 59"/>
          <p:cNvCxnSpPr/>
          <p:nvPr/>
        </p:nvCxnSpPr>
        <p:spPr>
          <a:xfrm>
            <a:off x="659952" y="5475864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nice 60"/>
          <p:cNvCxnSpPr/>
          <p:nvPr/>
        </p:nvCxnSpPr>
        <p:spPr>
          <a:xfrm flipV="1">
            <a:off x="666051" y="5475864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nice 63"/>
          <p:cNvCxnSpPr/>
          <p:nvPr/>
        </p:nvCxnSpPr>
        <p:spPr>
          <a:xfrm>
            <a:off x="2988478" y="5653497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nice 64"/>
          <p:cNvCxnSpPr/>
          <p:nvPr/>
        </p:nvCxnSpPr>
        <p:spPr>
          <a:xfrm flipV="1">
            <a:off x="2994577" y="5627686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nice 65"/>
          <p:cNvCxnSpPr/>
          <p:nvPr/>
        </p:nvCxnSpPr>
        <p:spPr>
          <a:xfrm>
            <a:off x="514109" y="4067944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Přímá spojnice 66"/>
          <p:cNvCxnSpPr/>
          <p:nvPr/>
        </p:nvCxnSpPr>
        <p:spPr>
          <a:xfrm flipV="1">
            <a:off x="501534" y="406148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nice 67"/>
          <p:cNvCxnSpPr/>
          <p:nvPr/>
        </p:nvCxnSpPr>
        <p:spPr>
          <a:xfrm>
            <a:off x="7494233" y="5615607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nice 68"/>
          <p:cNvCxnSpPr/>
          <p:nvPr/>
        </p:nvCxnSpPr>
        <p:spPr>
          <a:xfrm flipV="1">
            <a:off x="7500332" y="5615607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Ovál 61"/>
          <p:cNvSpPr/>
          <p:nvPr/>
        </p:nvSpPr>
        <p:spPr>
          <a:xfrm>
            <a:off x="5128138" y="5479909"/>
            <a:ext cx="1825184" cy="139878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4435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"/>
                            </p:stCondLst>
                            <p:childTnLst>
                              <p:par>
                                <p:cTn id="10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00"/>
                            </p:stCondLst>
                            <p:childTnLst>
                              <p:par>
                                <p:cTn id="1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"/>
                            </p:stCondLst>
                            <p:childTnLst>
                              <p:par>
                                <p:cTn id="1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"/>
                            </p:stCondLst>
                            <p:childTnLst>
                              <p:par>
                                <p:cTn id="13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500"/>
                            </p:stCondLst>
                            <p:childTnLst>
                              <p:par>
                                <p:cTn id="14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500"/>
                            </p:stCondLst>
                            <p:childTnLst>
                              <p:par>
                                <p:cTn id="15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3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3" grpId="0" build="p"/>
      <p:bldP spid="6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4294967295"/>
          </p:nvPr>
        </p:nvSpPr>
        <p:spPr>
          <a:xfrm>
            <a:off x="3526939" y="404664"/>
            <a:ext cx="1896921" cy="63976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4000" b="0" dirty="0" smtClean="0">
                <a:latin typeface="Comic Sans MS" pitchFamily="66" charset="0"/>
              </a:rPr>
              <a:t>fat</a:t>
            </a:r>
            <a:endParaRPr lang="cs-CZ" sz="4000" b="0" dirty="0">
              <a:latin typeface="Comic Sans MS" pitchFamily="66" charset="0"/>
            </a:endParaRPr>
          </a:p>
        </p:txBody>
      </p:sp>
      <p:pic>
        <p:nvPicPr>
          <p:cNvPr id="7" name="Picture 3" descr="C:\Documents and Settings\Jana\Local Settings\Temporary Internet Files\Content.IE5\Q3BLZAFO\MC9004246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3860" y="4022444"/>
            <a:ext cx="1782020" cy="1432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Documents and Settings\Jana\Local Settings\Temporary Internet Files\Content.IE5\Q3BLZAFO\MC9003468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8729" y="3261024"/>
            <a:ext cx="487201" cy="273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Documents and Settings\Jana\Local Settings\Temporary Internet Files\Content.IE5\75S19SFW\MC90042386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0659" y="1575393"/>
            <a:ext cx="940142" cy="974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1Sl1\AppData\Local\Microsoft\Windows\Temporary Internet Files\Content.IE5\2ISAXUGR\MC90042807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2298" y="5751134"/>
            <a:ext cx="1010326" cy="930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Documents and Settings\Jana\Local Settings\Temporary Internet Files\Content.IE5\R0AB093A\MC900054874[1].wmf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270" r="48726"/>
          <a:stretch/>
        </p:blipFill>
        <p:spPr bwMode="auto">
          <a:xfrm>
            <a:off x="7913195" y="6006706"/>
            <a:ext cx="713299" cy="291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9" descr="C:\Documents and Settings\Jana\Local Settings\Temporary Internet Files\Content.IE5\IQZRG32A\MC90039670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60" y="1575393"/>
            <a:ext cx="694064" cy="960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6" descr="C:\Documents and Settings\Jana\Local Settings\Temporary Internet Files\Content.IE5\93K67UOX\MC90003707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3085" y="1575393"/>
            <a:ext cx="1309903" cy="1089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534" y="4122296"/>
            <a:ext cx="1718956" cy="940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7" descr="C:\Documents and Settings\Jana\Local Settings\Temporary Internet Files\Content.IE5\9TI078QG\MC900437099[1]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3433" y="5256011"/>
            <a:ext cx="1729911" cy="1729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Skupina 15"/>
          <p:cNvGrpSpPr/>
          <p:nvPr/>
        </p:nvGrpSpPr>
        <p:grpSpPr>
          <a:xfrm>
            <a:off x="5193433" y="2763855"/>
            <a:ext cx="1904734" cy="1020342"/>
            <a:chOff x="6562277" y="1424695"/>
            <a:chExt cx="1811386" cy="1079132"/>
          </a:xfrm>
        </p:grpSpPr>
        <p:pic>
          <p:nvPicPr>
            <p:cNvPr id="17" name="Picture 4" descr="C:\Documents and Settings\Jana\Local Settings\Temporary Internet Files\Content.IE5\93K67UOX\MC900343525[1].wmf"/>
            <p:cNvPicPr>
              <a:picLocks noChangeAspect="1" noChangeArrowheads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0921"/>
            <a:stretch/>
          </p:blipFill>
          <p:spPr bwMode="auto">
            <a:xfrm flipH="1">
              <a:off x="7829069" y="1424695"/>
              <a:ext cx="544594" cy="10128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8" descr="C:\Documents and Settings\Jana\Local Settings\Temporary Internet Files\Content.IE5\R0AB093A\MC900233466[1].wmf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562277" y="1730510"/>
              <a:ext cx="1539089" cy="7733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9" name="Picture 2" descr="C:\Documents and Settings\Jana\Local Settings\Temporary Internet Files\Content.IE5\R0AB093A\MC900388872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500332" y="1641962"/>
            <a:ext cx="1211872" cy="827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1" descr="C:\Documents and Settings\Jana\Local Settings\Temporary Internet Files\Content.IE5\0DB6Y9N4\MC900432411[1].wmf"/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358" b="75553"/>
          <a:stretch/>
        </p:blipFill>
        <p:spPr bwMode="auto">
          <a:xfrm>
            <a:off x="403765" y="2763855"/>
            <a:ext cx="1620525" cy="109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3" descr="C:\Documents and Settings\Jana\Local Settings\Temporary Internet Files\Content.IE5\IQZRG32A\MC900432127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3160" y="4446723"/>
            <a:ext cx="833370" cy="934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3" descr="C:\Documents and Settings\Jana\Local Settings\Temporary Internet Files\Content.IE5\Q3BLZAFO\MC900361656[1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115636" y="2950497"/>
            <a:ext cx="1064800" cy="991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5" descr="C:\Documents and Settings\Jana\Local Settings\Temporary Internet Files\Content.IE5\0DB6Y9N4\MC900436109[1].wmf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3085" y="4293096"/>
            <a:ext cx="1402406" cy="1087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036" y="5249300"/>
            <a:ext cx="867937" cy="1573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Tlačítko akce: Dopředu nebo Další 26">
            <a:hlinkClick r:id="" action="ppaction://hlinkshowjump?jump=nextslide" highlightClick="1"/>
          </p:cNvPr>
          <p:cNvSpPr/>
          <p:nvPr/>
        </p:nvSpPr>
        <p:spPr>
          <a:xfrm>
            <a:off x="8565930" y="6494094"/>
            <a:ext cx="432048" cy="326979"/>
          </a:xfrm>
          <a:prstGeom prst="actionButtonForwardNex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1" name="Přímá spojnice 30"/>
          <p:cNvCxnSpPr/>
          <p:nvPr/>
        </p:nvCxnSpPr>
        <p:spPr>
          <a:xfrm>
            <a:off x="430353" y="1415736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 flipV="1">
            <a:off x="436452" y="1415736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>
            <a:off x="5264668" y="5624674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 flipV="1">
            <a:off x="5270767" y="5624674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5270767" y="1525037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 flipV="1">
            <a:off x="5276866" y="1525037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>
            <a:off x="7309841" y="154720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 flipV="1">
            <a:off x="7315940" y="154720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>
            <a:off x="506868" y="2757705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44"/>
          <p:cNvCxnSpPr/>
          <p:nvPr/>
        </p:nvCxnSpPr>
        <p:spPr>
          <a:xfrm flipV="1">
            <a:off x="512967" y="2757705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45"/>
          <p:cNvCxnSpPr/>
          <p:nvPr/>
        </p:nvCxnSpPr>
        <p:spPr>
          <a:xfrm>
            <a:off x="2940877" y="2867146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46"/>
          <p:cNvCxnSpPr/>
          <p:nvPr/>
        </p:nvCxnSpPr>
        <p:spPr>
          <a:xfrm flipV="1">
            <a:off x="2946976" y="2867146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nice 47"/>
          <p:cNvCxnSpPr/>
          <p:nvPr/>
        </p:nvCxnSpPr>
        <p:spPr>
          <a:xfrm>
            <a:off x="5333571" y="277970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48"/>
          <p:cNvCxnSpPr/>
          <p:nvPr/>
        </p:nvCxnSpPr>
        <p:spPr>
          <a:xfrm flipV="1">
            <a:off x="5339670" y="277970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nice 49"/>
          <p:cNvCxnSpPr/>
          <p:nvPr/>
        </p:nvCxnSpPr>
        <p:spPr>
          <a:xfrm>
            <a:off x="7515024" y="2795548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 flipV="1">
            <a:off x="7521123" y="2795548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51"/>
          <p:cNvCxnSpPr/>
          <p:nvPr/>
        </p:nvCxnSpPr>
        <p:spPr>
          <a:xfrm>
            <a:off x="2976401" y="430618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52"/>
          <p:cNvCxnSpPr/>
          <p:nvPr/>
        </p:nvCxnSpPr>
        <p:spPr>
          <a:xfrm flipV="1">
            <a:off x="2982500" y="430618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53"/>
          <p:cNvCxnSpPr/>
          <p:nvPr/>
        </p:nvCxnSpPr>
        <p:spPr>
          <a:xfrm>
            <a:off x="5281784" y="425804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54"/>
          <p:cNvCxnSpPr/>
          <p:nvPr/>
        </p:nvCxnSpPr>
        <p:spPr>
          <a:xfrm flipV="1">
            <a:off x="5287883" y="425804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55"/>
          <p:cNvCxnSpPr/>
          <p:nvPr/>
        </p:nvCxnSpPr>
        <p:spPr>
          <a:xfrm>
            <a:off x="7515024" y="4324150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nice 56"/>
          <p:cNvCxnSpPr/>
          <p:nvPr/>
        </p:nvCxnSpPr>
        <p:spPr>
          <a:xfrm flipV="1">
            <a:off x="7521123" y="4324150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nice 59"/>
          <p:cNvCxnSpPr/>
          <p:nvPr/>
        </p:nvCxnSpPr>
        <p:spPr>
          <a:xfrm>
            <a:off x="622170" y="5493024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nice 60"/>
          <p:cNvCxnSpPr/>
          <p:nvPr/>
        </p:nvCxnSpPr>
        <p:spPr>
          <a:xfrm flipV="1">
            <a:off x="628269" y="5493024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nice 63"/>
          <p:cNvCxnSpPr/>
          <p:nvPr/>
        </p:nvCxnSpPr>
        <p:spPr>
          <a:xfrm>
            <a:off x="2976401" y="5626037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nice 64"/>
          <p:cNvCxnSpPr/>
          <p:nvPr/>
        </p:nvCxnSpPr>
        <p:spPr>
          <a:xfrm flipV="1">
            <a:off x="2982500" y="5600226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nice 65"/>
          <p:cNvCxnSpPr/>
          <p:nvPr/>
        </p:nvCxnSpPr>
        <p:spPr>
          <a:xfrm>
            <a:off x="514109" y="4067944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Přímá spojnice 66"/>
          <p:cNvCxnSpPr/>
          <p:nvPr/>
        </p:nvCxnSpPr>
        <p:spPr>
          <a:xfrm flipV="1">
            <a:off x="501534" y="406148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nice 67"/>
          <p:cNvCxnSpPr/>
          <p:nvPr/>
        </p:nvCxnSpPr>
        <p:spPr>
          <a:xfrm>
            <a:off x="7494233" y="5615607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nice 68"/>
          <p:cNvCxnSpPr/>
          <p:nvPr/>
        </p:nvCxnSpPr>
        <p:spPr>
          <a:xfrm flipV="1">
            <a:off x="7500332" y="5615607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Ovál 69"/>
          <p:cNvSpPr/>
          <p:nvPr/>
        </p:nvSpPr>
        <p:spPr>
          <a:xfrm>
            <a:off x="2615059" y="1380252"/>
            <a:ext cx="1825184" cy="139878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2349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"/>
                            </p:stCondLst>
                            <p:childTnLst>
                              <p:par>
                                <p:cTn id="10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00"/>
                            </p:stCondLst>
                            <p:childTnLst>
                              <p:par>
                                <p:cTn id="1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"/>
                            </p:stCondLst>
                            <p:childTnLst>
                              <p:par>
                                <p:cTn id="1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"/>
                            </p:stCondLst>
                            <p:childTnLst>
                              <p:par>
                                <p:cTn id="13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500"/>
                            </p:stCondLst>
                            <p:childTnLst>
                              <p:par>
                                <p:cTn id="14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500"/>
                            </p:stCondLst>
                            <p:childTnLst>
                              <p:par>
                                <p:cTn id="15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3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" grpId="0" build="p"/>
      <p:bldP spid="7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4294967295"/>
          </p:nvPr>
        </p:nvSpPr>
        <p:spPr>
          <a:xfrm>
            <a:off x="3526939" y="404664"/>
            <a:ext cx="1896921" cy="63976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4000" b="0" dirty="0" err="1" smtClean="0">
                <a:latin typeface="Comic Sans MS" pitchFamily="66" charset="0"/>
              </a:rPr>
              <a:t>pretty</a:t>
            </a:r>
            <a:endParaRPr lang="cs-CZ" sz="4000" b="0" dirty="0">
              <a:latin typeface="Comic Sans MS" pitchFamily="66" charset="0"/>
            </a:endParaRPr>
          </a:p>
        </p:txBody>
      </p:sp>
      <p:pic>
        <p:nvPicPr>
          <p:cNvPr id="7" name="Picture 3" descr="C:\Documents and Settings\Jana\Local Settings\Temporary Internet Files\Content.IE5\Q3BLZAFO\MC9004246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3860" y="4022444"/>
            <a:ext cx="1782020" cy="1432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Documents and Settings\Jana\Local Settings\Temporary Internet Files\Content.IE5\Q3BLZAFO\MC9003468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8729" y="3261024"/>
            <a:ext cx="487201" cy="273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Documents and Settings\Jana\Local Settings\Temporary Internet Files\Content.IE5\75S19SFW\MC90042386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0659" y="1575393"/>
            <a:ext cx="940142" cy="974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1Sl1\AppData\Local\Microsoft\Windows\Temporary Internet Files\Content.IE5\2ISAXUGR\MC90042807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5100" y="5758688"/>
            <a:ext cx="1010326" cy="930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Documents and Settings\Jana\Local Settings\Temporary Internet Files\Content.IE5\R0AB093A\MC900054874[1].wmf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270" r="48726"/>
          <a:stretch/>
        </p:blipFill>
        <p:spPr bwMode="auto">
          <a:xfrm>
            <a:off x="7913195" y="6006706"/>
            <a:ext cx="713299" cy="291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9" descr="C:\Documents and Settings\Jana\Local Settings\Temporary Internet Files\Content.IE5\IQZRG32A\MC90039670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60" y="1575393"/>
            <a:ext cx="694064" cy="960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6" descr="C:\Documents and Settings\Jana\Local Settings\Temporary Internet Files\Content.IE5\93K67UOX\MC90003707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3085" y="1575393"/>
            <a:ext cx="1309903" cy="1089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534" y="4122296"/>
            <a:ext cx="1718956" cy="940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7" descr="C:\Documents and Settings\Jana\Local Settings\Temporary Internet Files\Content.IE5\9TI078QG\MC900437099[1]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3433" y="5256011"/>
            <a:ext cx="1729911" cy="1729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Skupina 15"/>
          <p:cNvGrpSpPr/>
          <p:nvPr/>
        </p:nvGrpSpPr>
        <p:grpSpPr>
          <a:xfrm>
            <a:off x="5193433" y="2763855"/>
            <a:ext cx="1904734" cy="1020342"/>
            <a:chOff x="6562277" y="1424695"/>
            <a:chExt cx="1811386" cy="1079132"/>
          </a:xfrm>
        </p:grpSpPr>
        <p:pic>
          <p:nvPicPr>
            <p:cNvPr id="17" name="Picture 4" descr="C:\Documents and Settings\Jana\Local Settings\Temporary Internet Files\Content.IE5\93K67UOX\MC900343525[1].wmf"/>
            <p:cNvPicPr>
              <a:picLocks noChangeAspect="1" noChangeArrowheads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0921"/>
            <a:stretch/>
          </p:blipFill>
          <p:spPr bwMode="auto">
            <a:xfrm flipH="1">
              <a:off x="7829069" y="1424695"/>
              <a:ext cx="544594" cy="10128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8" descr="C:\Documents and Settings\Jana\Local Settings\Temporary Internet Files\Content.IE5\R0AB093A\MC900233466[1].wmf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562277" y="1730510"/>
              <a:ext cx="1539089" cy="7733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9" name="Picture 2" descr="C:\Documents and Settings\Jana\Local Settings\Temporary Internet Files\Content.IE5\R0AB093A\MC900388872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500332" y="1641962"/>
            <a:ext cx="1211872" cy="827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1" descr="C:\Documents and Settings\Jana\Local Settings\Temporary Internet Files\Content.IE5\0DB6Y9N4\MC900432411[1].wmf"/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358" b="75553"/>
          <a:stretch/>
        </p:blipFill>
        <p:spPr bwMode="auto">
          <a:xfrm>
            <a:off x="403765" y="2763855"/>
            <a:ext cx="1620525" cy="109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3" descr="C:\Documents and Settings\Jana\Local Settings\Temporary Internet Files\Content.IE5\IQZRG32A\MC900432127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3160" y="4446723"/>
            <a:ext cx="833370" cy="934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3" descr="C:\Documents and Settings\Jana\Local Settings\Temporary Internet Files\Content.IE5\Q3BLZAFO\MC900361656[1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115636" y="2950497"/>
            <a:ext cx="1064800" cy="991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5" descr="C:\Documents and Settings\Jana\Local Settings\Temporary Internet Files\Content.IE5\0DB6Y9N4\MC900436109[1].wmf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3085" y="4293096"/>
            <a:ext cx="1402406" cy="1087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120" y="5313985"/>
            <a:ext cx="867937" cy="1573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Tlačítko akce: Dopředu nebo Další 26">
            <a:hlinkClick r:id="" action="ppaction://hlinkshowjump?jump=nextslide" highlightClick="1"/>
          </p:cNvPr>
          <p:cNvSpPr/>
          <p:nvPr/>
        </p:nvSpPr>
        <p:spPr>
          <a:xfrm>
            <a:off x="8565930" y="6494094"/>
            <a:ext cx="432048" cy="326979"/>
          </a:xfrm>
          <a:prstGeom prst="actionButtonForwardNex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1" name="Přímá spojnice 30"/>
          <p:cNvCxnSpPr/>
          <p:nvPr/>
        </p:nvCxnSpPr>
        <p:spPr>
          <a:xfrm>
            <a:off x="430353" y="1415736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 flipV="1">
            <a:off x="436452" y="1415736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>
            <a:off x="5264668" y="5624674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 flipV="1">
            <a:off x="5270767" y="5624674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5270767" y="1525037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 flipV="1">
            <a:off x="5276866" y="1525037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>
            <a:off x="7309841" y="154720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 flipV="1">
            <a:off x="7315940" y="154720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>
            <a:off x="2777837" y="1525706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44"/>
          <p:cNvCxnSpPr/>
          <p:nvPr/>
        </p:nvCxnSpPr>
        <p:spPr>
          <a:xfrm flipV="1">
            <a:off x="2783936" y="1498183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45"/>
          <p:cNvCxnSpPr/>
          <p:nvPr/>
        </p:nvCxnSpPr>
        <p:spPr>
          <a:xfrm>
            <a:off x="2940877" y="2867146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46"/>
          <p:cNvCxnSpPr/>
          <p:nvPr/>
        </p:nvCxnSpPr>
        <p:spPr>
          <a:xfrm flipV="1">
            <a:off x="2946976" y="2867146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nice 47"/>
          <p:cNvCxnSpPr/>
          <p:nvPr/>
        </p:nvCxnSpPr>
        <p:spPr>
          <a:xfrm>
            <a:off x="5333571" y="277970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48"/>
          <p:cNvCxnSpPr/>
          <p:nvPr/>
        </p:nvCxnSpPr>
        <p:spPr>
          <a:xfrm flipV="1">
            <a:off x="5339670" y="277970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nice 49"/>
          <p:cNvCxnSpPr/>
          <p:nvPr/>
        </p:nvCxnSpPr>
        <p:spPr>
          <a:xfrm>
            <a:off x="7515024" y="2795548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 flipV="1">
            <a:off x="7521123" y="2795548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51"/>
          <p:cNvCxnSpPr/>
          <p:nvPr/>
        </p:nvCxnSpPr>
        <p:spPr>
          <a:xfrm>
            <a:off x="2976401" y="430618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52"/>
          <p:cNvCxnSpPr/>
          <p:nvPr/>
        </p:nvCxnSpPr>
        <p:spPr>
          <a:xfrm flipV="1">
            <a:off x="2982500" y="430618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53"/>
          <p:cNvCxnSpPr/>
          <p:nvPr/>
        </p:nvCxnSpPr>
        <p:spPr>
          <a:xfrm>
            <a:off x="5281784" y="425804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54"/>
          <p:cNvCxnSpPr/>
          <p:nvPr/>
        </p:nvCxnSpPr>
        <p:spPr>
          <a:xfrm flipV="1">
            <a:off x="5287883" y="425804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55"/>
          <p:cNvCxnSpPr/>
          <p:nvPr/>
        </p:nvCxnSpPr>
        <p:spPr>
          <a:xfrm>
            <a:off x="7515024" y="4324150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nice 56"/>
          <p:cNvCxnSpPr/>
          <p:nvPr/>
        </p:nvCxnSpPr>
        <p:spPr>
          <a:xfrm flipV="1">
            <a:off x="7521123" y="4324150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nice 59"/>
          <p:cNvCxnSpPr/>
          <p:nvPr/>
        </p:nvCxnSpPr>
        <p:spPr>
          <a:xfrm>
            <a:off x="654254" y="555770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nice 60"/>
          <p:cNvCxnSpPr/>
          <p:nvPr/>
        </p:nvCxnSpPr>
        <p:spPr>
          <a:xfrm flipV="1">
            <a:off x="660353" y="555770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nice 63"/>
          <p:cNvCxnSpPr/>
          <p:nvPr/>
        </p:nvCxnSpPr>
        <p:spPr>
          <a:xfrm>
            <a:off x="3029203" y="563359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nice 64"/>
          <p:cNvCxnSpPr/>
          <p:nvPr/>
        </p:nvCxnSpPr>
        <p:spPr>
          <a:xfrm flipV="1">
            <a:off x="3035302" y="5607780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nice 65"/>
          <p:cNvCxnSpPr/>
          <p:nvPr/>
        </p:nvCxnSpPr>
        <p:spPr>
          <a:xfrm>
            <a:off x="514109" y="4067944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Přímá spojnice 66"/>
          <p:cNvCxnSpPr/>
          <p:nvPr/>
        </p:nvCxnSpPr>
        <p:spPr>
          <a:xfrm flipV="1">
            <a:off x="501534" y="406148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nice 67"/>
          <p:cNvCxnSpPr/>
          <p:nvPr/>
        </p:nvCxnSpPr>
        <p:spPr>
          <a:xfrm>
            <a:off x="7494233" y="5615607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nice 68"/>
          <p:cNvCxnSpPr/>
          <p:nvPr/>
        </p:nvCxnSpPr>
        <p:spPr>
          <a:xfrm flipV="1">
            <a:off x="7500332" y="5615607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Ovál 61"/>
          <p:cNvSpPr/>
          <p:nvPr/>
        </p:nvSpPr>
        <p:spPr>
          <a:xfrm>
            <a:off x="249800" y="2628373"/>
            <a:ext cx="1825184" cy="139878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9853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"/>
                            </p:stCondLst>
                            <p:childTnLst>
                              <p:par>
                                <p:cTn id="10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00"/>
                            </p:stCondLst>
                            <p:childTnLst>
                              <p:par>
                                <p:cTn id="1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5" fill="hold">
                      <p:stCondLst>
                        <p:cond delay="0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500"/>
                            </p:stCondLst>
                            <p:childTnLst>
                              <p:par>
                                <p:cTn id="13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500"/>
                            </p:stCondLst>
                            <p:childTnLst>
                              <p:par>
                                <p:cTn id="14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500"/>
                            </p:stCondLst>
                            <p:childTnLst>
                              <p:par>
                                <p:cTn id="15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5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5" fill="hold">
                      <p:stCondLst>
                        <p:cond delay="0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00"/>
                            </p:stCondLst>
                            <p:childTnLst>
                              <p:par>
                                <p:cTn id="16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" grpId="0" build="p"/>
      <p:bldP spid="6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4294967295"/>
          </p:nvPr>
        </p:nvSpPr>
        <p:spPr>
          <a:xfrm>
            <a:off x="3526939" y="404664"/>
            <a:ext cx="1896921" cy="63976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4000" b="0" dirty="0" err="1" smtClean="0">
                <a:latin typeface="Comic Sans MS" pitchFamily="66" charset="0"/>
              </a:rPr>
              <a:t>short</a:t>
            </a:r>
            <a:endParaRPr lang="cs-CZ" sz="4000" b="0" dirty="0">
              <a:latin typeface="Comic Sans MS" pitchFamily="66" charset="0"/>
            </a:endParaRPr>
          </a:p>
        </p:txBody>
      </p:sp>
      <p:pic>
        <p:nvPicPr>
          <p:cNvPr id="7" name="Picture 3" descr="C:\Documents and Settings\Jana\Local Settings\Temporary Internet Files\Content.IE5\Q3BLZAFO\MC9004246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3860" y="4022444"/>
            <a:ext cx="1782020" cy="1432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Documents and Settings\Jana\Local Settings\Temporary Internet Files\Content.IE5\Q3BLZAFO\MC9003468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8729" y="3261024"/>
            <a:ext cx="487201" cy="273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Documents and Settings\Jana\Local Settings\Temporary Internet Files\Content.IE5\75S19SFW\MC90042386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0659" y="1575393"/>
            <a:ext cx="940142" cy="974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1Sl1\AppData\Local\Microsoft\Windows\Temporary Internet Files\Content.IE5\2ISAXUGR\MC90042807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5100" y="5766515"/>
            <a:ext cx="1010326" cy="930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Documents and Settings\Jana\Local Settings\Temporary Internet Files\Content.IE5\R0AB093A\MC900054874[1].wmf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270" r="48726"/>
          <a:stretch/>
        </p:blipFill>
        <p:spPr bwMode="auto">
          <a:xfrm>
            <a:off x="7660350" y="6000601"/>
            <a:ext cx="713299" cy="291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9" descr="C:\Documents and Settings\Jana\Local Settings\Temporary Internet Files\Content.IE5\IQZRG32A\MC90039670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60" y="1575393"/>
            <a:ext cx="694064" cy="960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6" descr="C:\Documents and Settings\Jana\Local Settings\Temporary Internet Files\Content.IE5\93K67UOX\MC90003707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3085" y="1575393"/>
            <a:ext cx="1309903" cy="1089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534" y="4122296"/>
            <a:ext cx="1718956" cy="940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7" descr="C:\Documents and Settings\Jana\Local Settings\Temporary Internet Files\Content.IE5\9TI078QG\MC900437099[1]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3433" y="5256011"/>
            <a:ext cx="1729911" cy="1729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Skupina 15"/>
          <p:cNvGrpSpPr/>
          <p:nvPr/>
        </p:nvGrpSpPr>
        <p:grpSpPr>
          <a:xfrm>
            <a:off x="5193433" y="2763855"/>
            <a:ext cx="1904734" cy="1020342"/>
            <a:chOff x="6562277" y="1424695"/>
            <a:chExt cx="1811386" cy="1079132"/>
          </a:xfrm>
        </p:grpSpPr>
        <p:pic>
          <p:nvPicPr>
            <p:cNvPr id="17" name="Picture 4" descr="C:\Documents and Settings\Jana\Local Settings\Temporary Internet Files\Content.IE5\93K67UOX\MC900343525[1].wmf"/>
            <p:cNvPicPr>
              <a:picLocks noChangeAspect="1" noChangeArrowheads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0921"/>
            <a:stretch/>
          </p:blipFill>
          <p:spPr bwMode="auto">
            <a:xfrm flipH="1">
              <a:off x="7829069" y="1424695"/>
              <a:ext cx="544594" cy="10128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8" descr="C:\Documents and Settings\Jana\Local Settings\Temporary Internet Files\Content.IE5\R0AB093A\MC900233466[1].wmf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562277" y="1730510"/>
              <a:ext cx="1539089" cy="7733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9" name="Picture 2" descr="C:\Documents and Settings\Jana\Local Settings\Temporary Internet Files\Content.IE5\R0AB093A\MC900388872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500332" y="1641962"/>
            <a:ext cx="1211872" cy="827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1" descr="C:\Documents and Settings\Jana\Local Settings\Temporary Internet Files\Content.IE5\0DB6Y9N4\MC900432411[1].wmf"/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358" b="75553"/>
          <a:stretch/>
        </p:blipFill>
        <p:spPr bwMode="auto">
          <a:xfrm>
            <a:off x="403765" y="2763855"/>
            <a:ext cx="1620525" cy="109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3" descr="C:\Documents and Settings\Jana\Local Settings\Temporary Internet Files\Content.IE5\IQZRG32A\MC900432127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3160" y="4446723"/>
            <a:ext cx="833370" cy="934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3" descr="C:\Documents and Settings\Jana\Local Settings\Temporary Internet Files\Content.IE5\Q3BLZAFO\MC900361656[1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115636" y="2950497"/>
            <a:ext cx="1064800" cy="991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5" descr="C:\Documents and Settings\Jana\Local Settings\Temporary Internet Files\Content.IE5\0DB6Y9N4\MC900436109[1].wmf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3085" y="4293096"/>
            <a:ext cx="1402406" cy="1087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735" y="5279950"/>
            <a:ext cx="867937" cy="1573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Tlačítko akce: Dopředu nebo Další 26">
            <a:hlinkClick r:id="" action="ppaction://hlinkshowjump?jump=nextslide" highlightClick="1"/>
          </p:cNvPr>
          <p:cNvSpPr/>
          <p:nvPr/>
        </p:nvSpPr>
        <p:spPr>
          <a:xfrm>
            <a:off x="8565930" y="6494094"/>
            <a:ext cx="432048" cy="326979"/>
          </a:xfrm>
          <a:prstGeom prst="actionButtonForwardNex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1" name="Přímá spojnice 30"/>
          <p:cNvCxnSpPr/>
          <p:nvPr/>
        </p:nvCxnSpPr>
        <p:spPr>
          <a:xfrm>
            <a:off x="430353" y="1415736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 flipV="1">
            <a:off x="436452" y="1415736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>
            <a:off x="5264668" y="5624674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 flipV="1">
            <a:off x="5270767" y="5624674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5270767" y="1525037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 flipV="1">
            <a:off x="5276866" y="1525037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>
            <a:off x="7309841" y="154720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 flipV="1">
            <a:off x="7315940" y="154720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>
            <a:off x="2777837" y="1525706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44"/>
          <p:cNvCxnSpPr/>
          <p:nvPr/>
        </p:nvCxnSpPr>
        <p:spPr>
          <a:xfrm flipV="1">
            <a:off x="2783936" y="1498183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45"/>
          <p:cNvCxnSpPr/>
          <p:nvPr/>
        </p:nvCxnSpPr>
        <p:spPr>
          <a:xfrm>
            <a:off x="2940877" y="2867146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46"/>
          <p:cNvCxnSpPr/>
          <p:nvPr/>
        </p:nvCxnSpPr>
        <p:spPr>
          <a:xfrm flipV="1">
            <a:off x="2946976" y="2867146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nice 47"/>
          <p:cNvCxnSpPr/>
          <p:nvPr/>
        </p:nvCxnSpPr>
        <p:spPr>
          <a:xfrm>
            <a:off x="5333571" y="277970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48"/>
          <p:cNvCxnSpPr/>
          <p:nvPr/>
        </p:nvCxnSpPr>
        <p:spPr>
          <a:xfrm flipV="1">
            <a:off x="5339670" y="277970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nice 49"/>
          <p:cNvCxnSpPr/>
          <p:nvPr/>
        </p:nvCxnSpPr>
        <p:spPr>
          <a:xfrm>
            <a:off x="7515024" y="2795548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 flipV="1">
            <a:off x="7521123" y="2795548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51"/>
          <p:cNvCxnSpPr/>
          <p:nvPr/>
        </p:nvCxnSpPr>
        <p:spPr>
          <a:xfrm>
            <a:off x="2976401" y="430618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52"/>
          <p:cNvCxnSpPr/>
          <p:nvPr/>
        </p:nvCxnSpPr>
        <p:spPr>
          <a:xfrm flipV="1">
            <a:off x="2982500" y="430618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53"/>
          <p:cNvCxnSpPr/>
          <p:nvPr/>
        </p:nvCxnSpPr>
        <p:spPr>
          <a:xfrm>
            <a:off x="5281784" y="425804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54"/>
          <p:cNvCxnSpPr/>
          <p:nvPr/>
        </p:nvCxnSpPr>
        <p:spPr>
          <a:xfrm flipV="1">
            <a:off x="5287883" y="425804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55"/>
          <p:cNvCxnSpPr/>
          <p:nvPr/>
        </p:nvCxnSpPr>
        <p:spPr>
          <a:xfrm>
            <a:off x="7515024" y="4324150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nice 56"/>
          <p:cNvCxnSpPr/>
          <p:nvPr/>
        </p:nvCxnSpPr>
        <p:spPr>
          <a:xfrm flipV="1">
            <a:off x="7521123" y="4324150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nice 59"/>
          <p:cNvCxnSpPr/>
          <p:nvPr/>
        </p:nvCxnSpPr>
        <p:spPr>
          <a:xfrm>
            <a:off x="754869" y="5523674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nice 60"/>
          <p:cNvCxnSpPr/>
          <p:nvPr/>
        </p:nvCxnSpPr>
        <p:spPr>
          <a:xfrm flipV="1">
            <a:off x="760968" y="5523674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nice 63"/>
          <p:cNvCxnSpPr/>
          <p:nvPr/>
        </p:nvCxnSpPr>
        <p:spPr>
          <a:xfrm>
            <a:off x="3029203" y="5641418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nice 64"/>
          <p:cNvCxnSpPr/>
          <p:nvPr/>
        </p:nvCxnSpPr>
        <p:spPr>
          <a:xfrm flipV="1">
            <a:off x="3035302" y="5615607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nice 65"/>
          <p:cNvCxnSpPr/>
          <p:nvPr/>
        </p:nvCxnSpPr>
        <p:spPr>
          <a:xfrm>
            <a:off x="514109" y="4067944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Přímá spojnice 66"/>
          <p:cNvCxnSpPr/>
          <p:nvPr/>
        </p:nvCxnSpPr>
        <p:spPr>
          <a:xfrm flipV="1">
            <a:off x="501534" y="406148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nice 67"/>
          <p:cNvCxnSpPr/>
          <p:nvPr/>
        </p:nvCxnSpPr>
        <p:spPr>
          <a:xfrm>
            <a:off x="455233" y="279692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nice 68"/>
          <p:cNvCxnSpPr/>
          <p:nvPr/>
        </p:nvCxnSpPr>
        <p:spPr>
          <a:xfrm flipV="1">
            <a:off x="461332" y="279692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Ovál 62"/>
          <p:cNvSpPr/>
          <p:nvPr/>
        </p:nvSpPr>
        <p:spPr>
          <a:xfrm>
            <a:off x="7207518" y="5531446"/>
            <a:ext cx="1403829" cy="112613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4957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"/>
                            </p:stCondLst>
                            <p:childTnLst>
                              <p:par>
                                <p:cTn id="10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00"/>
                            </p:stCondLst>
                            <p:childTnLst>
                              <p:par>
                                <p:cTn id="1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"/>
                            </p:stCondLst>
                            <p:childTnLst>
                              <p:par>
                                <p:cTn id="1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3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500"/>
                            </p:stCondLst>
                            <p:childTnLst>
                              <p:par>
                                <p:cTn id="14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500"/>
                            </p:stCondLst>
                            <p:childTnLst>
                              <p:par>
                                <p:cTn id="15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5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5" fill="hold">
                      <p:stCondLst>
                        <p:cond delay="0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00"/>
                            </p:stCondLst>
                            <p:childTnLst>
                              <p:par>
                                <p:cTn id="16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" grpId="0" build="p"/>
      <p:bldP spid="6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4294967295"/>
          </p:nvPr>
        </p:nvSpPr>
        <p:spPr>
          <a:xfrm>
            <a:off x="3526939" y="404664"/>
            <a:ext cx="1896921" cy="63976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4000" b="0" dirty="0" err="1" smtClean="0">
                <a:latin typeface="Comic Sans MS" pitchFamily="66" charset="0"/>
              </a:rPr>
              <a:t>young</a:t>
            </a:r>
            <a:endParaRPr lang="cs-CZ" sz="4000" b="0" dirty="0">
              <a:latin typeface="Comic Sans MS" pitchFamily="66" charset="0"/>
            </a:endParaRPr>
          </a:p>
        </p:txBody>
      </p:sp>
      <p:pic>
        <p:nvPicPr>
          <p:cNvPr id="7" name="Picture 3" descr="C:\Documents and Settings\Jana\Local Settings\Temporary Internet Files\Content.IE5\Q3BLZAFO\MC9004246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3860" y="4022444"/>
            <a:ext cx="1782020" cy="1432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Documents and Settings\Jana\Local Settings\Temporary Internet Files\Content.IE5\Q3BLZAFO\MC9003468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8729" y="3261024"/>
            <a:ext cx="487201" cy="273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Documents and Settings\Jana\Local Settings\Temporary Internet Files\Content.IE5\75S19SFW\MC90042386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0659" y="1575393"/>
            <a:ext cx="940142" cy="974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1Sl1\AppData\Local\Microsoft\Windows\Temporary Internet Files\Content.IE5\2ISAXUGR\MC90042807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5100" y="5766515"/>
            <a:ext cx="1010326" cy="930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Documents and Settings\Jana\Local Settings\Temporary Internet Files\Content.IE5\R0AB093A\MC900054874[1].wmf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270" r="48726"/>
          <a:stretch/>
        </p:blipFill>
        <p:spPr bwMode="auto">
          <a:xfrm>
            <a:off x="7660350" y="6000601"/>
            <a:ext cx="713299" cy="291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9" descr="C:\Documents and Settings\Jana\Local Settings\Temporary Internet Files\Content.IE5\IQZRG32A\MC90039670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60" y="1575393"/>
            <a:ext cx="694064" cy="960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6" descr="C:\Documents and Settings\Jana\Local Settings\Temporary Internet Files\Content.IE5\93K67UOX\MC90003707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3085" y="1575393"/>
            <a:ext cx="1309903" cy="1089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534" y="4122296"/>
            <a:ext cx="1718956" cy="940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7" descr="C:\Documents and Settings\Jana\Local Settings\Temporary Internet Files\Content.IE5\9TI078QG\MC900437099[1]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3433" y="5256011"/>
            <a:ext cx="1729911" cy="1729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Skupina 15"/>
          <p:cNvGrpSpPr/>
          <p:nvPr/>
        </p:nvGrpSpPr>
        <p:grpSpPr>
          <a:xfrm>
            <a:off x="5193433" y="2763855"/>
            <a:ext cx="1904734" cy="1020342"/>
            <a:chOff x="6562277" y="1424695"/>
            <a:chExt cx="1811386" cy="1079132"/>
          </a:xfrm>
        </p:grpSpPr>
        <p:pic>
          <p:nvPicPr>
            <p:cNvPr id="17" name="Picture 4" descr="C:\Documents and Settings\Jana\Local Settings\Temporary Internet Files\Content.IE5\93K67UOX\MC900343525[1].wmf"/>
            <p:cNvPicPr>
              <a:picLocks noChangeAspect="1" noChangeArrowheads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0921"/>
            <a:stretch/>
          </p:blipFill>
          <p:spPr bwMode="auto">
            <a:xfrm flipH="1">
              <a:off x="7829069" y="1424695"/>
              <a:ext cx="544594" cy="10128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8" descr="C:\Documents and Settings\Jana\Local Settings\Temporary Internet Files\Content.IE5\R0AB093A\MC900233466[1].wmf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562277" y="1730510"/>
              <a:ext cx="1539089" cy="7733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9" name="Picture 2" descr="C:\Documents and Settings\Jana\Local Settings\Temporary Internet Files\Content.IE5\R0AB093A\MC900388872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512180" y="1641062"/>
            <a:ext cx="1211872" cy="827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1" descr="C:\Documents and Settings\Jana\Local Settings\Temporary Internet Files\Content.IE5\0DB6Y9N4\MC900432411[1].wmf"/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358" b="75553"/>
          <a:stretch/>
        </p:blipFill>
        <p:spPr bwMode="auto">
          <a:xfrm>
            <a:off x="403765" y="2763855"/>
            <a:ext cx="1620525" cy="109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3" descr="C:\Documents and Settings\Jana\Local Settings\Temporary Internet Files\Content.IE5\IQZRG32A\MC900432127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3160" y="4446723"/>
            <a:ext cx="833370" cy="934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3" descr="C:\Documents and Settings\Jana\Local Settings\Temporary Internet Files\Content.IE5\Q3BLZAFO\MC900361656[1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115636" y="2950497"/>
            <a:ext cx="1064800" cy="991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5" descr="C:\Documents and Settings\Jana\Local Settings\Temporary Internet Files\Content.IE5\0DB6Y9N4\MC900436109[1].wmf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3085" y="4293096"/>
            <a:ext cx="1402406" cy="1087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735" y="5279950"/>
            <a:ext cx="867937" cy="1573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Tlačítko akce: Dopředu nebo Další 26">
            <a:hlinkClick r:id="" action="ppaction://hlinkshowjump?jump=nextslide" highlightClick="1"/>
          </p:cNvPr>
          <p:cNvSpPr/>
          <p:nvPr/>
        </p:nvSpPr>
        <p:spPr>
          <a:xfrm>
            <a:off x="8565930" y="6494094"/>
            <a:ext cx="432048" cy="326979"/>
          </a:xfrm>
          <a:prstGeom prst="actionButtonForwardNex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1" name="Přímá spojnice 30"/>
          <p:cNvCxnSpPr/>
          <p:nvPr/>
        </p:nvCxnSpPr>
        <p:spPr>
          <a:xfrm>
            <a:off x="430353" y="1415736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 flipV="1">
            <a:off x="436452" y="1415736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>
            <a:off x="5264668" y="5624674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 flipV="1">
            <a:off x="5270767" y="5624674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5270767" y="1525037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 flipV="1">
            <a:off x="5276866" y="1525037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>
            <a:off x="7199781" y="5523674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 flipV="1">
            <a:off x="7205880" y="5523674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>
            <a:off x="2777837" y="1525706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44"/>
          <p:cNvCxnSpPr/>
          <p:nvPr/>
        </p:nvCxnSpPr>
        <p:spPr>
          <a:xfrm flipV="1">
            <a:off x="2783936" y="1498183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45"/>
          <p:cNvCxnSpPr/>
          <p:nvPr/>
        </p:nvCxnSpPr>
        <p:spPr>
          <a:xfrm>
            <a:off x="2940877" y="2867146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46"/>
          <p:cNvCxnSpPr/>
          <p:nvPr/>
        </p:nvCxnSpPr>
        <p:spPr>
          <a:xfrm flipV="1">
            <a:off x="2946976" y="2867146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nice 47"/>
          <p:cNvCxnSpPr/>
          <p:nvPr/>
        </p:nvCxnSpPr>
        <p:spPr>
          <a:xfrm>
            <a:off x="5333571" y="277970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48"/>
          <p:cNvCxnSpPr/>
          <p:nvPr/>
        </p:nvCxnSpPr>
        <p:spPr>
          <a:xfrm flipV="1">
            <a:off x="5339670" y="277970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nice 49"/>
          <p:cNvCxnSpPr/>
          <p:nvPr/>
        </p:nvCxnSpPr>
        <p:spPr>
          <a:xfrm>
            <a:off x="7515024" y="2795548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 flipV="1">
            <a:off x="7521123" y="2795548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51"/>
          <p:cNvCxnSpPr/>
          <p:nvPr/>
        </p:nvCxnSpPr>
        <p:spPr>
          <a:xfrm>
            <a:off x="2976401" y="430618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52"/>
          <p:cNvCxnSpPr/>
          <p:nvPr/>
        </p:nvCxnSpPr>
        <p:spPr>
          <a:xfrm flipV="1">
            <a:off x="2982500" y="430618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53"/>
          <p:cNvCxnSpPr/>
          <p:nvPr/>
        </p:nvCxnSpPr>
        <p:spPr>
          <a:xfrm>
            <a:off x="5281784" y="425804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54"/>
          <p:cNvCxnSpPr/>
          <p:nvPr/>
        </p:nvCxnSpPr>
        <p:spPr>
          <a:xfrm flipV="1">
            <a:off x="5287883" y="425804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55"/>
          <p:cNvCxnSpPr/>
          <p:nvPr/>
        </p:nvCxnSpPr>
        <p:spPr>
          <a:xfrm>
            <a:off x="7515024" y="4324150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nice 56"/>
          <p:cNvCxnSpPr/>
          <p:nvPr/>
        </p:nvCxnSpPr>
        <p:spPr>
          <a:xfrm flipV="1">
            <a:off x="7521123" y="4324150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nice 59"/>
          <p:cNvCxnSpPr/>
          <p:nvPr/>
        </p:nvCxnSpPr>
        <p:spPr>
          <a:xfrm>
            <a:off x="754869" y="5523674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nice 60"/>
          <p:cNvCxnSpPr/>
          <p:nvPr/>
        </p:nvCxnSpPr>
        <p:spPr>
          <a:xfrm flipV="1">
            <a:off x="760968" y="5523674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nice 63"/>
          <p:cNvCxnSpPr/>
          <p:nvPr/>
        </p:nvCxnSpPr>
        <p:spPr>
          <a:xfrm>
            <a:off x="3029203" y="5641418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nice 64"/>
          <p:cNvCxnSpPr/>
          <p:nvPr/>
        </p:nvCxnSpPr>
        <p:spPr>
          <a:xfrm flipV="1">
            <a:off x="3035302" y="5615607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nice 65"/>
          <p:cNvCxnSpPr/>
          <p:nvPr/>
        </p:nvCxnSpPr>
        <p:spPr>
          <a:xfrm>
            <a:off x="514109" y="4067944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Přímá spojnice 66"/>
          <p:cNvCxnSpPr/>
          <p:nvPr/>
        </p:nvCxnSpPr>
        <p:spPr>
          <a:xfrm flipV="1">
            <a:off x="501534" y="406148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nice 67"/>
          <p:cNvCxnSpPr/>
          <p:nvPr/>
        </p:nvCxnSpPr>
        <p:spPr>
          <a:xfrm>
            <a:off x="455233" y="279692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nice 68"/>
          <p:cNvCxnSpPr/>
          <p:nvPr/>
        </p:nvCxnSpPr>
        <p:spPr>
          <a:xfrm flipV="1">
            <a:off x="461332" y="279692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Ovál 57"/>
          <p:cNvSpPr/>
          <p:nvPr/>
        </p:nvSpPr>
        <p:spPr>
          <a:xfrm>
            <a:off x="7282701" y="1538680"/>
            <a:ext cx="1499253" cy="122517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2649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"/>
                            </p:stCondLst>
                            <p:childTnLst>
                              <p:par>
                                <p:cTn id="10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00"/>
                            </p:stCondLst>
                            <p:childTnLst>
                              <p:par>
                                <p:cTn id="1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5" fill="hold">
                      <p:stCondLst>
                        <p:cond delay="0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500"/>
                            </p:stCondLst>
                            <p:childTnLst>
                              <p:par>
                                <p:cTn id="13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500"/>
                            </p:stCondLst>
                            <p:childTnLst>
                              <p:par>
                                <p:cTn id="14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500"/>
                            </p:stCondLst>
                            <p:childTnLst>
                              <p:par>
                                <p:cTn id="15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5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5" fill="hold">
                      <p:stCondLst>
                        <p:cond delay="0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00"/>
                            </p:stCondLst>
                            <p:childTnLst>
                              <p:par>
                                <p:cTn id="16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" grpId="0" build="p"/>
      <p:bldP spid="5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4294967295"/>
          </p:nvPr>
        </p:nvSpPr>
        <p:spPr>
          <a:xfrm>
            <a:off x="3526939" y="404664"/>
            <a:ext cx="1896921" cy="63976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4000" b="0" dirty="0" err="1" smtClean="0">
                <a:latin typeface="Comic Sans MS" pitchFamily="66" charset="0"/>
              </a:rPr>
              <a:t>tall</a:t>
            </a:r>
            <a:endParaRPr lang="cs-CZ" sz="4000" b="0" dirty="0">
              <a:latin typeface="Comic Sans MS" pitchFamily="66" charset="0"/>
            </a:endParaRPr>
          </a:p>
        </p:txBody>
      </p:sp>
      <p:pic>
        <p:nvPicPr>
          <p:cNvPr id="7" name="Picture 3" descr="C:\Documents and Settings\Jana\Local Settings\Temporary Internet Files\Content.IE5\Q3BLZAFO\MC9004246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3860" y="4022444"/>
            <a:ext cx="1782020" cy="1432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Documents and Settings\Jana\Local Settings\Temporary Internet Files\Content.IE5\Q3BLZAFO\MC9003468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8729" y="3261024"/>
            <a:ext cx="487201" cy="273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Documents and Settings\Jana\Local Settings\Temporary Internet Files\Content.IE5\75S19SFW\MC90042386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0659" y="1575393"/>
            <a:ext cx="940142" cy="974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1Sl1\AppData\Local\Microsoft\Windows\Temporary Internet Files\Content.IE5\2ISAXUGR\MC90042807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5100" y="5766515"/>
            <a:ext cx="1010326" cy="930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Documents and Settings\Jana\Local Settings\Temporary Internet Files\Content.IE5\R0AB093A\MC900054874[1].wmf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270" r="48726"/>
          <a:stretch/>
        </p:blipFill>
        <p:spPr bwMode="auto">
          <a:xfrm>
            <a:off x="7660350" y="6000601"/>
            <a:ext cx="713299" cy="291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9" descr="C:\Documents and Settings\Jana\Local Settings\Temporary Internet Files\Content.IE5\IQZRG32A\MC90039670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60" y="1575393"/>
            <a:ext cx="694064" cy="960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6" descr="C:\Documents and Settings\Jana\Local Settings\Temporary Internet Files\Content.IE5\93K67UOX\MC90003707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3085" y="1575393"/>
            <a:ext cx="1309903" cy="1089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534" y="4122296"/>
            <a:ext cx="1718956" cy="940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7" descr="C:\Documents and Settings\Jana\Local Settings\Temporary Internet Files\Content.IE5\9TI078QG\MC900437099[1]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3433" y="5256011"/>
            <a:ext cx="1729911" cy="1729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Skupina 15"/>
          <p:cNvGrpSpPr/>
          <p:nvPr/>
        </p:nvGrpSpPr>
        <p:grpSpPr>
          <a:xfrm>
            <a:off x="5193433" y="2763855"/>
            <a:ext cx="1904734" cy="1020342"/>
            <a:chOff x="6562277" y="1424695"/>
            <a:chExt cx="1811386" cy="1079132"/>
          </a:xfrm>
        </p:grpSpPr>
        <p:pic>
          <p:nvPicPr>
            <p:cNvPr id="17" name="Picture 4" descr="C:\Documents and Settings\Jana\Local Settings\Temporary Internet Files\Content.IE5\93K67UOX\MC900343525[1].wmf"/>
            <p:cNvPicPr>
              <a:picLocks noChangeAspect="1" noChangeArrowheads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0921"/>
            <a:stretch/>
          </p:blipFill>
          <p:spPr bwMode="auto">
            <a:xfrm flipH="1">
              <a:off x="7829069" y="1424695"/>
              <a:ext cx="544594" cy="10128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8" descr="C:\Documents and Settings\Jana\Local Settings\Temporary Internet Files\Content.IE5\R0AB093A\MC900233466[1].wmf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562277" y="1730510"/>
              <a:ext cx="1539089" cy="7733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9" name="Picture 2" descr="C:\Documents and Settings\Jana\Local Settings\Temporary Internet Files\Content.IE5\R0AB093A\MC900388872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512180" y="1641062"/>
            <a:ext cx="1211872" cy="827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1" descr="C:\Documents and Settings\Jana\Local Settings\Temporary Internet Files\Content.IE5\0DB6Y9N4\MC900432411[1].wmf"/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358" b="75553"/>
          <a:stretch/>
        </p:blipFill>
        <p:spPr bwMode="auto">
          <a:xfrm>
            <a:off x="403765" y="2763855"/>
            <a:ext cx="1620525" cy="109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3" descr="C:\Documents and Settings\Jana\Local Settings\Temporary Internet Files\Content.IE5\IQZRG32A\MC900432127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3160" y="4446723"/>
            <a:ext cx="833370" cy="934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3" descr="C:\Documents and Settings\Jana\Local Settings\Temporary Internet Files\Content.IE5\Q3BLZAFO\MC900361656[1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115636" y="2950497"/>
            <a:ext cx="1064800" cy="991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5" descr="C:\Documents and Settings\Jana\Local Settings\Temporary Internet Files\Content.IE5\0DB6Y9N4\MC900436109[1].wmf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3085" y="4293096"/>
            <a:ext cx="1402406" cy="1087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735" y="5279950"/>
            <a:ext cx="867937" cy="1573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Tlačítko akce: Dopředu nebo Další 26">
            <a:hlinkClick r:id="" action="ppaction://hlinkshowjump?jump=nextslide" highlightClick="1"/>
          </p:cNvPr>
          <p:cNvSpPr/>
          <p:nvPr/>
        </p:nvSpPr>
        <p:spPr>
          <a:xfrm>
            <a:off x="8565930" y="6494094"/>
            <a:ext cx="432048" cy="326979"/>
          </a:xfrm>
          <a:prstGeom prst="actionButtonForwardNex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1" name="Přímá spojnice 30"/>
          <p:cNvCxnSpPr/>
          <p:nvPr/>
        </p:nvCxnSpPr>
        <p:spPr>
          <a:xfrm>
            <a:off x="430353" y="1415736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 flipV="1">
            <a:off x="436452" y="1415736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>
            <a:off x="5264668" y="5624674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 flipV="1">
            <a:off x="5270767" y="5624674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5270767" y="1525037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 flipV="1">
            <a:off x="5276866" y="1525037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>
            <a:off x="7199781" y="5523674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 flipV="1">
            <a:off x="7205880" y="5523674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>
            <a:off x="2777837" y="1525706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44"/>
          <p:cNvCxnSpPr/>
          <p:nvPr/>
        </p:nvCxnSpPr>
        <p:spPr>
          <a:xfrm flipV="1">
            <a:off x="2783936" y="1498183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45"/>
          <p:cNvCxnSpPr/>
          <p:nvPr/>
        </p:nvCxnSpPr>
        <p:spPr>
          <a:xfrm>
            <a:off x="2940877" y="2867146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46"/>
          <p:cNvCxnSpPr/>
          <p:nvPr/>
        </p:nvCxnSpPr>
        <p:spPr>
          <a:xfrm flipV="1">
            <a:off x="2946976" y="2867146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nice 47"/>
          <p:cNvCxnSpPr/>
          <p:nvPr/>
        </p:nvCxnSpPr>
        <p:spPr>
          <a:xfrm>
            <a:off x="5333571" y="277970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48"/>
          <p:cNvCxnSpPr/>
          <p:nvPr/>
        </p:nvCxnSpPr>
        <p:spPr>
          <a:xfrm flipV="1">
            <a:off x="5339670" y="277970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nice 49"/>
          <p:cNvCxnSpPr/>
          <p:nvPr/>
        </p:nvCxnSpPr>
        <p:spPr>
          <a:xfrm>
            <a:off x="7515024" y="2795548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 flipV="1">
            <a:off x="7521123" y="2795548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51"/>
          <p:cNvCxnSpPr/>
          <p:nvPr/>
        </p:nvCxnSpPr>
        <p:spPr>
          <a:xfrm>
            <a:off x="2976401" y="430618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52"/>
          <p:cNvCxnSpPr/>
          <p:nvPr/>
        </p:nvCxnSpPr>
        <p:spPr>
          <a:xfrm flipV="1">
            <a:off x="2982500" y="430618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53"/>
          <p:cNvCxnSpPr/>
          <p:nvPr/>
        </p:nvCxnSpPr>
        <p:spPr>
          <a:xfrm>
            <a:off x="5281784" y="425804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54"/>
          <p:cNvCxnSpPr/>
          <p:nvPr/>
        </p:nvCxnSpPr>
        <p:spPr>
          <a:xfrm flipV="1">
            <a:off x="5287883" y="425804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55"/>
          <p:cNvCxnSpPr/>
          <p:nvPr/>
        </p:nvCxnSpPr>
        <p:spPr>
          <a:xfrm>
            <a:off x="7515024" y="4324150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nice 56"/>
          <p:cNvCxnSpPr/>
          <p:nvPr/>
        </p:nvCxnSpPr>
        <p:spPr>
          <a:xfrm flipV="1">
            <a:off x="7521123" y="4324150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nice 59"/>
          <p:cNvCxnSpPr/>
          <p:nvPr/>
        </p:nvCxnSpPr>
        <p:spPr>
          <a:xfrm>
            <a:off x="7410957" y="1469923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nice 60"/>
          <p:cNvCxnSpPr/>
          <p:nvPr/>
        </p:nvCxnSpPr>
        <p:spPr>
          <a:xfrm flipV="1">
            <a:off x="7417056" y="1469923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nice 63"/>
          <p:cNvCxnSpPr/>
          <p:nvPr/>
        </p:nvCxnSpPr>
        <p:spPr>
          <a:xfrm>
            <a:off x="3029203" y="5641418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nice 64"/>
          <p:cNvCxnSpPr/>
          <p:nvPr/>
        </p:nvCxnSpPr>
        <p:spPr>
          <a:xfrm flipV="1">
            <a:off x="3035302" y="5615607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nice 65"/>
          <p:cNvCxnSpPr/>
          <p:nvPr/>
        </p:nvCxnSpPr>
        <p:spPr>
          <a:xfrm>
            <a:off x="514109" y="4067944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Přímá spojnice 66"/>
          <p:cNvCxnSpPr/>
          <p:nvPr/>
        </p:nvCxnSpPr>
        <p:spPr>
          <a:xfrm flipV="1">
            <a:off x="501534" y="406148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nice 67"/>
          <p:cNvCxnSpPr/>
          <p:nvPr/>
        </p:nvCxnSpPr>
        <p:spPr>
          <a:xfrm>
            <a:off x="455233" y="279692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nice 68"/>
          <p:cNvCxnSpPr/>
          <p:nvPr/>
        </p:nvCxnSpPr>
        <p:spPr>
          <a:xfrm flipV="1">
            <a:off x="461332" y="279692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Ovál 57"/>
          <p:cNvSpPr/>
          <p:nvPr/>
        </p:nvSpPr>
        <p:spPr>
          <a:xfrm>
            <a:off x="611385" y="5319281"/>
            <a:ext cx="1499253" cy="150179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6154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3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00"/>
                            </p:stCondLst>
                            <p:childTnLst>
                              <p:par>
                                <p:cTn id="1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5" fill="hold">
                      <p:stCondLst>
                        <p:cond delay="0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500"/>
                            </p:stCondLst>
                            <p:childTnLst>
                              <p:par>
                                <p:cTn id="13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500"/>
                            </p:stCondLst>
                            <p:childTnLst>
                              <p:par>
                                <p:cTn id="14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500"/>
                            </p:stCondLst>
                            <p:childTnLst>
                              <p:par>
                                <p:cTn id="15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5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5" fill="hold">
                      <p:stCondLst>
                        <p:cond delay="0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00"/>
                            </p:stCondLst>
                            <p:childTnLst>
                              <p:par>
                                <p:cTn id="16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3" grpId="0" build="p"/>
      <p:bldP spid="5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4294967295"/>
          </p:nvPr>
        </p:nvSpPr>
        <p:spPr>
          <a:xfrm>
            <a:off x="3526939" y="404664"/>
            <a:ext cx="1896921" cy="63976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4000" b="0" dirty="0" err="1" smtClean="0">
                <a:latin typeface="Comic Sans MS" pitchFamily="66" charset="0"/>
              </a:rPr>
              <a:t>good</a:t>
            </a:r>
            <a:endParaRPr lang="cs-CZ" sz="4000" b="0" dirty="0">
              <a:latin typeface="Comic Sans MS" pitchFamily="66" charset="0"/>
            </a:endParaRPr>
          </a:p>
        </p:txBody>
      </p:sp>
      <p:pic>
        <p:nvPicPr>
          <p:cNvPr id="7" name="Picture 3" descr="C:\Documents and Settings\Jana\Local Settings\Temporary Internet Files\Content.IE5\Q3BLZAFO\MC9004246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3860" y="4022444"/>
            <a:ext cx="1782020" cy="1432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Documents and Settings\Jana\Local Settings\Temporary Internet Files\Content.IE5\Q3BLZAFO\MC9003468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8729" y="3261024"/>
            <a:ext cx="487201" cy="273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Documents and Settings\Jana\Local Settings\Temporary Internet Files\Content.IE5\75S19SFW\MC90042386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0659" y="1575393"/>
            <a:ext cx="940142" cy="974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1Sl1\AppData\Local\Microsoft\Windows\Temporary Internet Files\Content.IE5\2ISAXUGR\MC90042807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5100" y="5766515"/>
            <a:ext cx="1010326" cy="930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Documents and Settings\Jana\Local Settings\Temporary Internet Files\Content.IE5\R0AB093A\MC900054874[1].wmf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270" r="48726"/>
          <a:stretch/>
        </p:blipFill>
        <p:spPr bwMode="auto">
          <a:xfrm>
            <a:off x="7660350" y="6000601"/>
            <a:ext cx="713299" cy="291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9" descr="C:\Documents and Settings\Jana\Local Settings\Temporary Internet Files\Content.IE5\IQZRG32A\MC90039670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60" y="1575393"/>
            <a:ext cx="694064" cy="960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6" descr="C:\Documents and Settings\Jana\Local Settings\Temporary Internet Files\Content.IE5\93K67UOX\MC90003707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3085" y="1575393"/>
            <a:ext cx="1309903" cy="1089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534" y="4122296"/>
            <a:ext cx="1718956" cy="940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7" descr="C:\Documents and Settings\Jana\Local Settings\Temporary Internet Files\Content.IE5\9TI078QG\MC900437099[1]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3433" y="5256011"/>
            <a:ext cx="1729911" cy="1729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Skupina 15"/>
          <p:cNvGrpSpPr/>
          <p:nvPr/>
        </p:nvGrpSpPr>
        <p:grpSpPr>
          <a:xfrm>
            <a:off x="5193433" y="2763855"/>
            <a:ext cx="1904734" cy="1020342"/>
            <a:chOff x="6562277" y="1424695"/>
            <a:chExt cx="1811386" cy="1079132"/>
          </a:xfrm>
        </p:grpSpPr>
        <p:pic>
          <p:nvPicPr>
            <p:cNvPr id="17" name="Picture 4" descr="C:\Documents and Settings\Jana\Local Settings\Temporary Internet Files\Content.IE5\93K67UOX\MC900343525[1].wmf"/>
            <p:cNvPicPr>
              <a:picLocks noChangeAspect="1" noChangeArrowheads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0921"/>
            <a:stretch/>
          </p:blipFill>
          <p:spPr bwMode="auto">
            <a:xfrm flipH="1">
              <a:off x="7829069" y="1424695"/>
              <a:ext cx="544594" cy="10128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8" descr="C:\Documents and Settings\Jana\Local Settings\Temporary Internet Files\Content.IE5\R0AB093A\MC900233466[1].wmf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562277" y="1730510"/>
              <a:ext cx="1539089" cy="7733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9" name="Picture 2" descr="C:\Documents and Settings\Jana\Local Settings\Temporary Internet Files\Content.IE5\R0AB093A\MC900388872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512180" y="1641062"/>
            <a:ext cx="1211872" cy="827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1" descr="C:\Documents and Settings\Jana\Local Settings\Temporary Internet Files\Content.IE5\0DB6Y9N4\MC900432411[1].wmf"/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358" b="75553"/>
          <a:stretch/>
        </p:blipFill>
        <p:spPr bwMode="auto">
          <a:xfrm>
            <a:off x="403765" y="2763855"/>
            <a:ext cx="1620525" cy="109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3" descr="C:\Documents and Settings\Jana\Local Settings\Temporary Internet Files\Content.IE5\IQZRG32A\MC900432127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3160" y="4446723"/>
            <a:ext cx="833370" cy="934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3" descr="C:\Documents and Settings\Jana\Local Settings\Temporary Internet Files\Content.IE5\Q3BLZAFO\MC900361656[1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115636" y="2950497"/>
            <a:ext cx="1064800" cy="991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5" descr="C:\Documents and Settings\Jana\Local Settings\Temporary Internet Files\Content.IE5\0DB6Y9N4\MC900436109[1].wmf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3085" y="4293096"/>
            <a:ext cx="1402406" cy="1087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735" y="5279950"/>
            <a:ext cx="867937" cy="1573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Tlačítko akce: Dopředu nebo Další 26">
            <a:hlinkClick r:id="" action="ppaction://hlinkshowjump?jump=nextslide" highlightClick="1"/>
          </p:cNvPr>
          <p:cNvSpPr/>
          <p:nvPr/>
        </p:nvSpPr>
        <p:spPr>
          <a:xfrm>
            <a:off x="8565930" y="6494094"/>
            <a:ext cx="432048" cy="326979"/>
          </a:xfrm>
          <a:prstGeom prst="actionButtonForwardNex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1" name="Přímá spojnice 30"/>
          <p:cNvCxnSpPr/>
          <p:nvPr/>
        </p:nvCxnSpPr>
        <p:spPr>
          <a:xfrm>
            <a:off x="430353" y="1415736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 flipV="1">
            <a:off x="436452" y="1415736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>
            <a:off x="5264668" y="5624674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 flipV="1">
            <a:off x="5270767" y="5624674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5270767" y="1525037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 flipV="1">
            <a:off x="5276866" y="1525037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>
            <a:off x="7199781" y="5523674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 flipV="1">
            <a:off x="7205880" y="5523674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>
            <a:off x="2777837" y="1525706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44"/>
          <p:cNvCxnSpPr/>
          <p:nvPr/>
        </p:nvCxnSpPr>
        <p:spPr>
          <a:xfrm flipV="1">
            <a:off x="2783936" y="1498183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45"/>
          <p:cNvCxnSpPr/>
          <p:nvPr/>
        </p:nvCxnSpPr>
        <p:spPr>
          <a:xfrm>
            <a:off x="653853" y="546975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46"/>
          <p:cNvCxnSpPr/>
          <p:nvPr/>
        </p:nvCxnSpPr>
        <p:spPr>
          <a:xfrm flipV="1">
            <a:off x="659952" y="546975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nice 47"/>
          <p:cNvCxnSpPr/>
          <p:nvPr/>
        </p:nvCxnSpPr>
        <p:spPr>
          <a:xfrm>
            <a:off x="5333571" y="277970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48"/>
          <p:cNvCxnSpPr/>
          <p:nvPr/>
        </p:nvCxnSpPr>
        <p:spPr>
          <a:xfrm flipV="1">
            <a:off x="5339670" y="277970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nice 49"/>
          <p:cNvCxnSpPr/>
          <p:nvPr/>
        </p:nvCxnSpPr>
        <p:spPr>
          <a:xfrm>
            <a:off x="7515024" y="2795548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 flipV="1">
            <a:off x="7521123" y="2795548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51"/>
          <p:cNvCxnSpPr/>
          <p:nvPr/>
        </p:nvCxnSpPr>
        <p:spPr>
          <a:xfrm>
            <a:off x="2976401" y="430618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52"/>
          <p:cNvCxnSpPr/>
          <p:nvPr/>
        </p:nvCxnSpPr>
        <p:spPr>
          <a:xfrm flipV="1">
            <a:off x="2982500" y="430618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53"/>
          <p:cNvCxnSpPr/>
          <p:nvPr/>
        </p:nvCxnSpPr>
        <p:spPr>
          <a:xfrm>
            <a:off x="5281784" y="425804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54"/>
          <p:cNvCxnSpPr/>
          <p:nvPr/>
        </p:nvCxnSpPr>
        <p:spPr>
          <a:xfrm flipV="1">
            <a:off x="5287883" y="425804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55"/>
          <p:cNvCxnSpPr/>
          <p:nvPr/>
        </p:nvCxnSpPr>
        <p:spPr>
          <a:xfrm>
            <a:off x="7515024" y="4324150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nice 56"/>
          <p:cNvCxnSpPr/>
          <p:nvPr/>
        </p:nvCxnSpPr>
        <p:spPr>
          <a:xfrm flipV="1">
            <a:off x="7521123" y="4324150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nice 59"/>
          <p:cNvCxnSpPr/>
          <p:nvPr/>
        </p:nvCxnSpPr>
        <p:spPr>
          <a:xfrm>
            <a:off x="7410957" y="1469923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nice 60"/>
          <p:cNvCxnSpPr/>
          <p:nvPr/>
        </p:nvCxnSpPr>
        <p:spPr>
          <a:xfrm flipV="1">
            <a:off x="7417056" y="1469923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nice 63"/>
          <p:cNvCxnSpPr/>
          <p:nvPr/>
        </p:nvCxnSpPr>
        <p:spPr>
          <a:xfrm>
            <a:off x="3029203" y="5641418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nice 64"/>
          <p:cNvCxnSpPr/>
          <p:nvPr/>
        </p:nvCxnSpPr>
        <p:spPr>
          <a:xfrm flipV="1">
            <a:off x="3035302" y="5615607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nice 65"/>
          <p:cNvCxnSpPr/>
          <p:nvPr/>
        </p:nvCxnSpPr>
        <p:spPr>
          <a:xfrm>
            <a:off x="514109" y="4067944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Přímá spojnice 66"/>
          <p:cNvCxnSpPr/>
          <p:nvPr/>
        </p:nvCxnSpPr>
        <p:spPr>
          <a:xfrm flipV="1">
            <a:off x="501534" y="406148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nice 67"/>
          <p:cNvCxnSpPr/>
          <p:nvPr/>
        </p:nvCxnSpPr>
        <p:spPr>
          <a:xfrm>
            <a:off x="455233" y="279692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nice 68"/>
          <p:cNvCxnSpPr/>
          <p:nvPr/>
        </p:nvCxnSpPr>
        <p:spPr>
          <a:xfrm flipV="1">
            <a:off x="461332" y="279692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Ovál 57"/>
          <p:cNvSpPr/>
          <p:nvPr/>
        </p:nvSpPr>
        <p:spPr>
          <a:xfrm>
            <a:off x="2880869" y="2695246"/>
            <a:ext cx="1499253" cy="150179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6930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"/>
                            </p:stCondLst>
                            <p:childTnLst>
                              <p:par>
                                <p:cTn id="10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00"/>
                            </p:stCondLst>
                            <p:childTnLst>
                              <p:par>
                                <p:cTn id="1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"/>
                            </p:stCondLst>
                            <p:childTnLst>
                              <p:par>
                                <p:cTn id="1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"/>
                            </p:stCondLst>
                            <p:childTnLst>
                              <p:par>
                                <p:cTn id="13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500"/>
                            </p:stCondLst>
                            <p:childTnLst>
                              <p:par>
                                <p:cTn id="14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500"/>
                            </p:stCondLst>
                            <p:childTnLst>
                              <p:par>
                                <p:cTn id="15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3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3" grpId="0" build="p"/>
      <p:bldP spid="5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4294967295"/>
          </p:nvPr>
        </p:nvSpPr>
        <p:spPr>
          <a:xfrm>
            <a:off x="3526939" y="404664"/>
            <a:ext cx="1896921" cy="63976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4000" b="0" dirty="0" err="1" smtClean="0">
                <a:latin typeface="Comic Sans MS" pitchFamily="66" charset="0"/>
              </a:rPr>
              <a:t>small</a:t>
            </a:r>
            <a:endParaRPr lang="cs-CZ" sz="4000" b="0" dirty="0">
              <a:latin typeface="Comic Sans MS" pitchFamily="66" charset="0"/>
            </a:endParaRPr>
          </a:p>
        </p:txBody>
      </p:sp>
      <p:pic>
        <p:nvPicPr>
          <p:cNvPr id="7" name="Picture 3" descr="C:\Documents and Settings\Jana\Local Settings\Temporary Internet Files\Content.IE5\Q3BLZAFO\MC9004246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3860" y="4022444"/>
            <a:ext cx="1782020" cy="1432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Documents and Settings\Jana\Local Settings\Temporary Internet Files\Content.IE5\Q3BLZAFO\MC9003468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8729" y="3261024"/>
            <a:ext cx="487201" cy="273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Documents and Settings\Jana\Local Settings\Temporary Internet Files\Content.IE5\75S19SFW\MC90042386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0659" y="1575393"/>
            <a:ext cx="940142" cy="974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1Sl1\AppData\Local\Microsoft\Windows\Temporary Internet Files\Content.IE5\2ISAXUGR\MC90042807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5100" y="5766515"/>
            <a:ext cx="1010326" cy="930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Documents and Settings\Jana\Local Settings\Temporary Internet Files\Content.IE5\R0AB093A\MC900054874[1].wmf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270" r="48726"/>
          <a:stretch/>
        </p:blipFill>
        <p:spPr bwMode="auto">
          <a:xfrm>
            <a:off x="7660350" y="6000601"/>
            <a:ext cx="713299" cy="291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9" descr="C:\Documents and Settings\Jana\Local Settings\Temporary Internet Files\Content.IE5\IQZRG32A\MC90039670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60" y="1575393"/>
            <a:ext cx="694064" cy="960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6" descr="C:\Documents and Settings\Jana\Local Settings\Temporary Internet Files\Content.IE5\93K67UOX\MC90003707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3085" y="1575393"/>
            <a:ext cx="1309903" cy="1089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534" y="4122296"/>
            <a:ext cx="1718956" cy="940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7" descr="C:\Documents and Settings\Jana\Local Settings\Temporary Internet Files\Content.IE5\9TI078QG\MC900437099[1]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3433" y="5256011"/>
            <a:ext cx="1729911" cy="1729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Skupina 15"/>
          <p:cNvGrpSpPr/>
          <p:nvPr/>
        </p:nvGrpSpPr>
        <p:grpSpPr>
          <a:xfrm>
            <a:off x="5193433" y="2763855"/>
            <a:ext cx="1904734" cy="1020342"/>
            <a:chOff x="6562277" y="1424695"/>
            <a:chExt cx="1811386" cy="1079132"/>
          </a:xfrm>
        </p:grpSpPr>
        <p:pic>
          <p:nvPicPr>
            <p:cNvPr id="17" name="Picture 4" descr="C:\Documents and Settings\Jana\Local Settings\Temporary Internet Files\Content.IE5\93K67UOX\MC900343525[1].wmf"/>
            <p:cNvPicPr>
              <a:picLocks noChangeAspect="1" noChangeArrowheads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0921"/>
            <a:stretch/>
          </p:blipFill>
          <p:spPr bwMode="auto">
            <a:xfrm flipH="1">
              <a:off x="7829069" y="1424695"/>
              <a:ext cx="544594" cy="10128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8" descr="C:\Documents and Settings\Jana\Local Settings\Temporary Internet Files\Content.IE5\R0AB093A\MC900233466[1].wmf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562277" y="1730510"/>
              <a:ext cx="1539089" cy="7733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9" name="Picture 2" descr="C:\Documents and Settings\Jana\Local Settings\Temporary Internet Files\Content.IE5\R0AB093A\MC900388872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512180" y="1641062"/>
            <a:ext cx="1211872" cy="827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1" descr="C:\Documents and Settings\Jana\Local Settings\Temporary Internet Files\Content.IE5\0DB6Y9N4\MC900432411[1].wmf"/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358" b="75553"/>
          <a:stretch/>
        </p:blipFill>
        <p:spPr bwMode="auto">
          <a:xfrm>
            <a:off x="403765" y="2763855"/>
            <a:ext cx="1620525" cy="109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3" descr="C:\Documents and Settings\Jana\Local Settings\Temporary Internet Files\Content.IE5\IQZRG32A\MC900432127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3160" y="4446723"/>
            <a:ext cx="833370" cy="934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3" descr="C:\Documents and Settings\Jana\Local Settings\Temporary Internet Files\Content.IE5\Q3BLZAFO\MC900361656[1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115636" y="2950497"/>
            <a:ext cx="1064800" cy="991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5" descr="C:\Documents and Settings\Jana\Local Settings\Temporary Internet Files\Content.IE5\0DB6Y9N4\MC900436109[1].wmf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3085" y="4293096"/>
            <a:ext cx="1402406" cy="1087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735" y="5279950"/>
            <a:ext cx="867937" cy="1573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Tlačítko akce: Dopředu nebo Další 26">
            <a:hlinkClick r:id="" action="ppaction://hlinkshowjump?jump=nextslide" highlightClick="1"/>
          </p:cNvPr>
          <p:cNvSpPr/>
          <p:nvPr/>
        </p:nvSpPr>
        <p:spPr>
          <a:xfrm>
            <a:off x="8565930" y="6494094"/>
            <a:ext cx="432048" cy="326979"/>
          </a:xfrm>
          <a:prstGeom prst="actionButtonForwardNex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1" name="Přímá spojnice 30"/>
          <p:cNvCxnSpPr/>
          <p:nvPr/>
        </p:nvCxnSpPr>
        <p:spPr>
          <a:xfrm>
            <a:off x="430353" y="1415736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 flipV="1">
            <a:off x="436452" y="1415736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>
            <a:off x="5264668" y="5624674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 flipV="1">
            <a:off x="5270767" y="5624674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5270767" y="1525037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 flipV="1">
            <a:off x="5276866" y="1525037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>
            <a:off x="7199781" y="5523674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 flipV="1">
            <a:off x="7205880" y="5523674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>
            <a:off x="2777837" y="1525706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44"/>
          <p:cNvCxnSpPr/>
          <p:nvPr/>
        </p:nvCxnSpPr>
        <p:spPr>
          <a:xfrm flipV="1">
            <a:off x="2783936" y="1498183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45"/>
          <p:cNvCxnSpPr/>
          <p:nvPr/>
        </p:nvCxnSpPr>
        <p:spPr>
          <a:xfrm>
            <a:off x="653853" y="546975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46"/>
          <p:cNvCxnSpPr/>
          <p:nvPr/>
        </p:nvCxnSpPr>
        <p:spPr>
          <a:xfrm flipV="1">
            <a:off x="659952" y="546975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nice 47"/>
          <p:cNvCxnSpPr/>
          <p:nvPr/>
        </p:nvCxnSpPr>
        <p:spPr>
          <a:xfrm>
            <a:off x="5333571" y="277970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48"/>
          <p:cNvCxnSpPr/>
          <p:nvPr/>
        </p:nvCxnSpPr>
        <p:spPr>
          <a:xfrm flipV="1">
            <a:off x="5339670" y="277970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nice 49"/>
          <p:cNvCxnSpPr/>
          <p:nvPr/>
        </p:nvCxnSpPr>
        <p:spPr>
          <a:xfrm>
            <a:off x="2987129" y="292913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 flipV="1">
            <a:off x="2993228" y="292913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51"/>
          <p:cNvCxnSpPr/>
          <p:nvPr/>
        </p:nvCxnSpPr>
        <p:spPr>
          <a:xfrm>
            <a:off x="2976401" y="430618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52"/>
          <p:cNvCxnSpPr/>
          <p:nvPr/>
        </p:nvCxnSpPr>
        <p:spPr>
          <a:xfrm flipV="1">
            <a:off x="2982500" y="430618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53"/>
          <p:cNvCxnSpPr/>
          <p:nvPr/>
        </p:nvCxnSpPr>
        <p:spPr>
          <a:xfrm>
            <a:off x="5281784" y="425804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54"/>
          <p:cNvCxnSpPr/>
          <p:nvPr/>
        </p:nvCxnSpPr>
        <p:spPr>
          <a:xfrm flipV="1">
            <a:off x="5287883" y="425804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55"/>
          <p:cNvCxnSpPr/>
          <p:nvPr/>
        </p:nvCxnSpPr>
        <p:spPr>
          <a:xfrm>
            <a:off x="7515024" y="4324150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nice 56"/>
          <p:cNvCxnSpPr/>
          <p:nvPr/>
        </p:nvCxnSpPr>
        <p:spPr>
          <a:xfrm flipV="1">
            <a:off x="7521123" y="4324150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nice 59"/>
          <p:cNvCxnSpPr/>
          <p:nvPr/>
        </p:nvCxnSpPr>
        <p:spPr>
          <a:xfrm>
            <a:off x="7410957" y="1469923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nice 60"/>
          <p:cNvCxnSpPr/>
          <p:nvPr/>
        </p:nvCxnSpPr>
        <p:spPr>
          <a:xfrm flipV="1">
            <a:off x="7417056" y="1469923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nice 63"/>
          <p:cNvCxnSpPr/>
          <p:nvPr/>
        </p:nvCxnSpPr>
        <p:spPr>
          <a:xfrm>
            <a:off x="3029203" y="5641418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nice 64"/>
          <p:cNvCxnSpPr/>
          <p:nvPr/>
        </p:nvCxnSpPr>
        <p:spPr>
          <a:xfrm flipV="1">
            <a:off x="3035302" y="5615607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nice 65"/>
          <p:cNvCxnSpPr/>
          <p:nvPr/>
        </p:nvCxnSpPr>
        <p:spPr>
          <a:xfrm>
            <a:off x="514109" y="4067944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Přímá spojnice 66"/>
          <p:cNvCxnSpPr/>
          <p:nvPr/>
        </p:nvCxnSpPr>
        <p:spPr>
          <a:xfrm flipV="1">
            <a:off x="501534" y="406148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nice 67"/>
          <p:cNvCxnSpPr/>
          <p:nvPr/>
        </p:nvCxnSpPr>
        <p:spPr>
          <a:xfrm>
            <a:off x="455233" y="279692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nice 68"/>
          <p:cNvCxnSpPr/>
          <p:nvPr/>
        </p:nvCxnSpPr>
        <p:spPr>
          <a:xfrm flipV="1">
            <a:off x="461332" y="279692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Ovál 57"/>
          <p:cNvSpPr/>
          <p:nvPr/>
        </p:nvSpPr>
        <p:spPr>
          <a:xfrm>
            <a:off x="7570524" y="2685495"/>
            <a:ext cx="1352719" cy="129001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811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"/>
                            </p:stCondLst>
                            <p:childTnLst>
                              <p:par>
                                <p:cTn id="10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00"/>
                            </p:stCondLst>
                            <p:childTnLst>
                              <p:par>
                                <p:cTn id="1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5" fill="hold">
                      <p:stCondLst>
                        <p:cond delay="0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500"/>
                            </p:stCondLst>
                            <p:childTnLst>
                              <p:par>
                                <p:cTn id="13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500"/>
                            </p:stCondLst>
                            <p:childTnLst>
                              <p:par>
                                <p:cTn id="14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500"/>
                            </p:stCondLst>
                            <p:childTnLst>
                              <p:par>
                                <p:cTn id="15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5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5" fill="hold">
                      <p:stCondLst>
                        <p:cond delay="0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00"/>
                            </p:stCondLst>
                            <p:childTnLst>
                              <p:par>
                                <p:cTn id="16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3" grpId="0" build="p"/>
      <p:bldP spid="5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4294967295"/>
          </p:nvPr>
        </p:nvSpPr>
        <p:spPr>
          <a:xfrm>
            <a:off x="3526939" y="404664"/>
            <a:ext cx="1896921" cy="63976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4000" b="0" dirty="0" err="1" smtClean="0">
                <a:latin typeface="Comic Sans MS" pitchFamily="66" charset="0"/>
              </a:rPr>
              <a:t>thin</a:t>
            </a:r>
            <a:endParaRPr lang="cs-CZ" sz="4000" b="0" dirty="0">
              <a:latin typeface="Comic Sans MS" pitchFamily="66" charset="0"/>
            </a:endParaRPr>
          </a:p>
        </p:txBody>
      </p:sp>
      <p:pic>
        <p:nvPicPr>
          <p:cNvPr id="7" name="Picture 3" descr="C:\Documents and Settings\Jana\Local Settings\Temporary Internet Files\Content.IE5\Q3BLZAFO\MC9004246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3860" y="4022444"/>
            <a:ext cx="1782020" cy="1432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Documents and Settings\Jana\Local Settings\Temporary Internet Files\Content.IE5\Q3BLZAFO\MC9003468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8729" y="3261024"/>
            <a:ext cx="487201" cy="273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Documents and Settings\Jana\Local Settings\Temporary Internet Files\Content.IE5\75S19SFW\MC90042386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0659" y="1575393"/>
            <a:ext cx="940142" cy="974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1Sl1\AppData\Local\Microsoft\Windows\Temporary Internet Files\Content.IE5\2ISAXUGR\MC90042807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5100" y="5766515"/>
            <a:ext cx="1010326" cy="930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Documents and Settings\Jana\Local Settings\Temporary Internet Files\Content.IE5\R0AB093A\MC900054874[1].wmf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270" r="48726"/>
          <a:stretch/>
        </p:blipFill>
        <p:spPr bwMode="auto">
          <a:xfrm>
            <a:off x="7660350" y="6000601"/>
            <a:ext cx="713299" cy="291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9" descr="C:\Documents and Settings\Jana\Local Settings\Temporary Internet Files\Content.IE5\IQZRG32A\MC90039670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60" y="1575393"/>
            <a:ext cx="694064" cy="960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6" descr="C:\Documents and Settings\Jana\Local Settings\Temporary Internet Files\Content.IE5\93K67UOX\MC90003707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3085" y="1575393"/>
            <a:ext cx="1309903" cy="1089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534" y="4122296"/>
            <a:ext cx="1718956" cy="940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7" descr="C:\Documents and Settings\Jana\Local Settings\Temporary Internet Files\Content.IE5\9TI078QG\MC900437099[1]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3433" y="5256011"/>
            <a:ext cx="1729911" cy="1729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Skupina 15"/>
          <p:cNvGrpSpPr/>
          <p:nvPr/>
        </p:nvGrpSpPr>
        <p:grpSpPr>
          <a:xfrm>
            <a:off x="5193433" y="2763855"/>
            <a:ext cx="1904734" cy="1020342"/>
            <a:chOff x="6562277" y="1424695"/>
            <a:chExt cx="1811386" cy="1079132"/>
          </a:xfrm>
        </p:grpSpPr>
        <p:pic>
          <p:nvPicPr>
            <p:cNvPr id="17" name="Picture 4" descr="C:\Documents and Settings\Jana\Local Settings\Temporary Internet Files\Content.IE5\93K67UOX\MC900343525[1].wmf"/>
            <p:cNvPicPr>
              <a:picLocks noChangeAspect="1" noChangeArrowheads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0921"/>
            <a:stretch/>
          </p:blipFill>
          <p:spPr bwMode="auto">
            <a:xfrm flipH="1">
              <a:off x="7829069" y="1424695"/>
              <a:ext cx="544594" cy="10128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8" descr="C:\Documents and Settings\Jana\Local Settings\Temporary Internet Files\Content.IE5\R0AB093A\MC900233466[1].wmf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562277" y="1730510"/>
              <a:ext cx="1539089" cy="7733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9" name="Picture 2" descr="C:\Documents and Settings\Jana\Local Settings\Temporary Internet Files\Content.IE5\R0AB093A\MC900388872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512180" y="1641062"/>
            <a:ext cx="1211872" cy="827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1" descr="C:\Documents and Settings\Jana\Local Settings\Temporary Internet Files\Content.IE5\0DB6Y9N4\MC900432411[1].wmf"/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358" b="75553"/>
          <a:stretch/>
        </p:blipFill>
        <p:spPr bwMode="auto">
          <a:xfrm>
            <a:off x="403765" y="2763855"/>
            <a:ext cx="1620525" cy="109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3" descr="C:\Documents and Settings\Jana\Local Settings\Temporary Internet Files\Content.IE5\IQZRG32A\MC900432127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3160" y="4446723"/>
            <a:ext cx="833370" cy="934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3" descr="C:\Documents and Settings\Jana\Local Settings\Temporary Internet Files\Content.IE5\Q3BLZAFO\MC900361656[1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115636" y="2950497"/>
            <a:ext cx="1064800" cy="991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5" descr="C:\Documents and Settings\Jana\Local Settings\Temporary Internet Files\Content.IE5\0DB6Y9N4\MC900436109[1].wmf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3085" y="4293096"/>
            <a:ext cx="1402406" cy="1087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735" y="5279950"/>
            <a:ext cx="867937" cy="1573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Tlačítko akce: Dopředu nebo Další 26">
            <a:hlinkClick r:id="" action="ppaction://hlinkshowjump?jump=nextslide" highlightClick="1"/>
          </p:cNvPr>
          <p:cNvSpPr/>
          <p:nvPr/>
        </p:nvSpPr>
        <p:spPr>
          <a:xfrm>
            <a:off x="8565930" y="6494094"/>
            <a:ext cx="432048" cy="326979"/>
          </a:xfrm>
          <a:prstGeom prst="actionButtonForwardNex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1" name="Přímá spojnice 30"/>
          <p:cNvCxnSpPr/>
          <p:nvPr/>
        </p:nvCxnSpPr>
        <p:spPr>
          <a:xfrm>
            <a:off x="7515024" y="2795548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 flipV="1">
            <a:off x="7521123" y="2795548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>
            <a:off x="5264668" y="5624674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 flipV="1">
            <a:off x="5270767" y="5624674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5270767" y="1525037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 flipV="1">
            <a:off x="5276866" y="1525037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>
            <a:off x="7199781" y="5523674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 flipV="1">
            <a:off x="7205880" y="5523674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>
            <a:off x="2777837" y="1525706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44"/>
          <p:cNvCxnSpPr/>
          <p:nvPr/>
        </p:nvCxnSpPr>
        <p:spPr>
          <a:xfrm flipV="1">
            <a:off x="2783936" y="1498183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45"/>
          <p:cNvCxnSpPr/>
          <p:nvPr/>
        </p:nvCxnSpPr>
        <p:spPr>
          <a:xfrm>
            <a:off x="653853" y="546975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46"/>
          <p:cNvCxnSpPr/>
          <p:nvPr/>
        </p:nvCxnSpPr>
        <p:spPr>
          <a:xfrm flipV="1">
            <a:off x="659952" y="546975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nice 47"/>
          <p:cNvCxnSpPr/>
          <p:nvPr/>
        </p:nvCxnSpPr>
        <p:spPr>
          <a:xfrm>
            <a:off x="5333571" y="277970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48"/>
          <p:cNvCxnSpPr/>
          <p:nvPr/>
        </p:nvCxnSpPr>
        <p:spPr>
          <a:xfrm flipV="1">
            <a:off x="5339670" y="277970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nice 49"/>
          <p:cNvCxnSpPr/>
          <p:nvPr/>
        </p:nvCxnSpPr>
        <p:spPr>
          <a:xfrm>
            <a:off x="2987129" y="292913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 flipV="1">
            <a:off x="2993228" y="292913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51"/>
          <p:cNvCxnSpPr/>
          <p:nvPr/>
        </p:nvCxnSpPr>
        <p:spPr>
          <a:xfrm>
            <a:off x="2976401" y="430618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52"/>
          <p:cNvCxnSpPr/>
          <p:nvPr/>
        </p:nvCxnSpPr>
        <p:spPr>
          <a:xfrm flipV="1">
            <a:off x="2982500" y="430618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53"/>
          <p:cNvCxnSpPr/>
          <p:nvPr/>
        </p:nvCxnSpPr>
        <p:spPr>
          <a:xfrm>
            <a:off x="5281784" y="425804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54"/>
          <p:cNvCxnSpPr/>
          <p:nvPr/>
        </p:nvCxnSpPr>
        <p:spPr>
          <a:xfrm flipV="1">
            <a:off x="5287883" y="425804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55"/>
          <p:cNvCxnSpPr/>
          <p:nvPr/>
        </p:nvCxnSpPr>
        <p:spPr>
          <a:xfrm>
            <a:off x="7515024" y="4324150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nice 56"/>
          <p:cNvCxnSpPr/>
          <p:nvPr/>
        </p:nvCxnSpPr>
        <p:spPr>
          <a:xfrm flipV="1">
            <a:off x="7521123" y="4324150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nice 59"/>
          <p:cNvCxnSpPr/>
          <p:nvPr/>
        </p:nvCxnSpPr>
        <p:spPr>
          <a:xfrm>
            <a:off x="7410957" y="1469923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nice 60"/>
          <p:cNvCxnSpPr/>
          <p:nvPr/>
        </p:nvCxnSpPr>
        <p:spPr>
          <a:xfrm flipV="1">
            <a:off x="7417056" y="1469923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nice 63"/>
          <p:cNvCxnSpPr/>
          <p:nvPr/>
        </p:nvCxnSpPr>
        <p:spPr>
          <a:xfrm>
            <a:off x="3029203" y="5641418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nice 64"/>
          <p:cNvCxnSpPr/>
          <p:nvPr/>
        </p:nvCxnSpPr>
        <p:spPr>
          <a:xfrm flipV="1">
            <a:off x="3035302" y="5615607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nice 65"/>
          <p:cNvCxnSpPr/>
          <p:nvPr/>
        </p:nvCxnSpPr>
        <p:spPr>
          <a:xfrm>
            <a:off x="514109" y="4067944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Přímá spojnice 66"/>
          <p:cNvCxnSpPr/>
          <p:nvPr/>
        </p:nvCxnSpPr>
        <p:spPr>
          <a:xfrm flipV="1">
            <a:off x="501534" y="406148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nice 67"/>
          <p:cNvCxnSpPr/>
          <p:nvPr/>
        </p:nvCxnSpPr>
        <p:spPr>
          <a:xfrm>
            <a:off x="455233" y="279692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nice 68"/>
          <p:cNvCxnSpPr/>
          <p:nvPr/>
        </p:nvCxnSpPr>
        <p:spPr>
          <a:xfrm flipV="1">
            <a:off x="461332" y="279692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Ovál 57"/>
          <p:cNvSpPr/>
          <p:nvPr/>
        </p:nvSpPr>
        <p:spPr>
          <a:xfrm>
            <a:off x="479933" y="1318453"/>
            <a:ext cx="1352719" cy="129001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4661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"/>
                            </p:stCondLst>
                            <p:childTnLst>
                              <p:par>
                                <p:cTn id="10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00"/>
                            </p:stCondLst>
                            <p:childTnLst>
                              <p:par>
                                <p:cTn id="1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"/>
                            </p:stCondLst>
                            <p:childTnLst>
                              <p:par>
                                <p:cTn id="1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"/>
                            </p:stCondLst>
                            <p:childTnLst>
                              <p:par>
                                <p:cTn id="13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500"/>
                            </p:stCondLst>
                            <p:childTnLst>
                              <p:par>
                                <p:cTn id="14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500"/>
                            </p:stCondLst>
                            <p:childTnLst>
                              <p:par>
                                <p:cTn id="15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3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3" grpId="0" build="p"/>
      <p:bldP spid="5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4294967295"/>
          </p:nvPr>
        </p:nvSpPr>
        <p:spPr>
          <a:xfrm>
            <a:off x="3526939" y="404664"/>
            <a:ext cx="1896921" cy="63976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4000" b="0" dirty="0" err="1" smtClean="0">
                <a:latin typeface="Comic Sans MS" pitchFamily="66" charset="0"/>
              </a:rPr>
              <a:t>bad</a:t>
            </a:r>
            <a:endParaRPr lang="cs-CZ" sz="4000" b="0" dirty="0">
              <a:latin typeface="Comic Sans MS" pitchFamily="66" charset="0"/>
            </a:endParaRPr>
          </a:p>
        </p:txBody>
      </p:sp>
      <p:pic>
        <p:nvPicPr>
          <p:cNvPr id="7" name="Picture 3" descr="C:\Documents and Settings\Jana\Local Settings\Temporary Internet Files\Content.IE5\Q3BLZAFO\MC9004246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3860" y="4022444"/>
            <a:ext cx="1782020" cy="1432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Documents and Settings\Jana\Local Settings\Temporary Internet Files\Content.IE5\Q3BLZAFO\MC9003468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8729" y="3261024"/>
            <a:ext cx="487201" cy="273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Documents and Settings\Jana\Local Settings\Temporary Internet Files\Content.IE5\75S19SFW\MC90042386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0659" y="1575393"/>
            <a:ext cx="940142" cy="974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1Sl1\AppData\Local\Microsoft\Windows\Temporary Internet Files\Content.IE5\2ISAXUGR\MC90042807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5100" y="5766515"/>
            <a:ext cx="1010326" cy="930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Documents and Settings\Jana\Local Settings\Temporary Internet Files\Content.IE5\R0AB093A\MC900054874[1].wmf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270" r="48726"/>
          <a:stretch/>
        </p:blipFill>
        <p:spPr bwMode="auto">
          <a:xfrm>
            <a:off x="7660350" y="6000601"/>
            <a:ext cx="713299" cy="291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9" descr="C:\Documents and Settings\Jana\Local Settings\Temporary Internet Files\Content.IE5\IQZRG32A\MC90039670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60" y="1575393"/>
            <a:ext cx="694064" cy="960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6" descr="C:\Documents and Settings\Jana\Local Settings\Temporary Internet Files\Content.IE5\93K67UOX\MC90003707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3085" y="1575393"/>
            <a:ext cx="1309903" cy="1089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534" y="4122296"/>
            <a:ext cx="1718956" cy="940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7" descr="C:\Documents and Settings\Jana\Local Settings\Temporary Internet Files\Content.IE5\9TI078QG\MC900437099[1]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3433" y="5256011"/>
            <a:ext cx="1729911" cy="1729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Skupina 15"/>
          <p:cNvGrpSpPr/>
          <p:nvPr/>
        </p:nvGrpSpPr>
        <p:grpSpPr>
          <a:xfrm>
            <a:off x="5193433" y="2763855"/>
            <a:ext cx="1904734" cy="1020342"/>
            <a:chOff x="6562277" y="1424695"/>
            <a:chExt cx="1811386" cy="1079132"/>
          </a:xfrm>
        </p:grpSpPr>
        <p:pic>
          <p:nvPicPr>
            <p:cNvPr id="17" name="Picture 4" descr="C:\Documents and Settings\Jana\Local Settings\Temporary Internet Files\Content.IE5\93K67UOX\MC900343525[1].wmf"/>
            <p:cNvPicPr>
              <a:picLocks noChangeAspect="1" noChangeArrowheads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0921"/>
            <a:stretch/>
          </p:blipFill>
          <p:spPr bwMode="auto">
            <a:xfrm flipH="1">
              <a:off x="7829069" y="1424695"/>
              <a:ext cx="544594" cy="10128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8" descr="C:\Documents and Settings\Jana\Local Settings\Temporary Internet Files\Content.IE5\R0AB093A\MC900233466[1].wmf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562277" y="1730510"/>
              <a:ext cx="1539089" cy="7733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9" name="Picture 2" descr="C:\Documents and Settings\Jana\Local Settings\Temporary Internet Files\Content.IE5\R0AB093A\MC900388872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512180" y="1641062"/>
            <a:ext cx="1211872" cy="827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1" descr="C:\Documents and Settings\Jana\Local Settings\Temporary Internet Files\Content.IE5\0DB6Y9N4\MC900432411[1].wmf"/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358" b="75553"/>
          <a:stretch/>
        </p:blipFill>
        <p:spPr bwMode="auto">
          <a:xfrm>
            <a:off x="403765" y="2763855"/>
            <a:ext cx="1620525" cy="109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3" descr="C:\Documents and Settings\Jana\Local Settings\Temporary Internet Files\Content.IE5\IQZRG32A\MC900432127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3160" y="4446723"/>
            <a:ext cx="833370" cy="934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3" descr="C:\Documents and Settings\Jana\Local Settings\Temporary Internet Files\Content.IE5\Q3BLZAFO\MC900361656[1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115636" y="2950497"/>
            <a:ext cx="1064800" cy="991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5" descr="C:\Documents and Settings\Jana\Local Settings\Temporary Internet Files\Content.IE5\0DB6Y9N4\MC900436109[1].wmf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3085" y="4293096"/>
            <a:ext cx="1402406" cy="1087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735" y="5279950"/>
            <a:ext cx="867937" cy="1573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Tlačítko akce: Dopředu nebo Další 26">
            <a:hlinkClick r:id="" action="ppaction://hlinkshowjump?jump=nextslide" highlightClick="1"/>
          </p:cNvPr>
          <p:cNvSpPr/>
          <p:nvPr/>
        </p:nvSpPr>
        <p:spPr>
          <a:xfrm>
            <a:off x="8565930" y="6494094"/>
            <a:ext cx="432048" cy="326979"/>
          </a:xfrm>
          <a:prstGeom prst="actionButtonForwardNex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1" name="Přímá spojnice 30"/>
          <p:cNvCxnSpPr/>
          <p:nvPr/>
        </p:nvCxnSpPr>
        <p:spPr>
          <a:xfrm>
            <a:off x="7515024" y="2795548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 flipV="1">
            <a:off x="7521123" y="2795548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>
            <a:off x="5264668" y="5624674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 flipV="1">
            <a:off x="5270767" y="5624674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5270767" y="1525037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 flipV="1">
            <a:off x="5276866" y="1525037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>
            <a:off x="7199781" y="5523674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 flipV="1">
            <a:off x="7205880" y="5523674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>
            <a:off x="2777837" y="1525706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44"/>
          <p:cNvCxnSpPr/>
          <p:nvPr/>
        </p:nvCxnSpPr>
        <p:spPr>
          <a:xfrm flipV="1">
            <a:off x="2783936" y="1498183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45"/>
          <p:cNvCxnSpPr/>
          <p:nvPr/>
        </p:nvCxnSpPr>
        <p:spPr>
          <a:xfrm>
            <a:off x="653853" y="546975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46"/>
          <p:cNvCxnSpPr/>
          <p:nvPr/>
        </p:nvCxnSpPr>
        <p:spPr>
          <a:xfrm flipV="1">
            <a:off x="659952" y="546975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nice 47"/>
          <p:cNvCxnSpPr/>
          <p:nvPr/>
        </p:nvCxnSpPr>
        <p:spPr>
          <a:xfrm>
            <a:off x="5333571" y="277970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48"/>
          <p:cNvCxnSpPr/>
          <p:nvPr/>
        </p:nvCxnSpPr>
        <p:spPr>
          <a:xfrm flipV="1">
            <a:off x="5339670" y="277970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nice 49"/>
          <p:cNvCxnSpPr/>
          <p:nvPr/>
        </p:nvCxnSpPr>
        <p:spPr>
          <a:xfrm>
            <a:off x="2987129" y="292913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 flipV="1">
            <a:off x="2993228" y="292913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51"/>
          <p:cNvCxnSpPr/>
          <p:nvPr/>
        </p:nvCxnSpPr>
        <p:spPr>
          <a:xfrm>
            <a:off x="397666" y="1407215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52"/>
          <p:cNvCxnSpPr/>
          <p:nvPr/>
        </p:nvCxnSpPr>
        <p:spPr>
          <a:xfrm flipV="1">
            <a:off x="403765" y="1407215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53"/>
          <p:cNvCxnSpPr/>
          <p:nvPr/>
        </p:nvCxnSpPr>
        <p:spPr>
          <a:xfrm>
            <a:off x="5281784" y="425804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54"/>
          <p:cNvCxnSpPr/>
          <p:nvPr/>
        </p:nvCxnSpPr>
        <p:spPr>
          <a:xfrm flipV="1">
            <a:off x="5287883" y="4258049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55"/>
          <p:cNvCxnSpPr/>
          <p:nvPr/>
        </p:nvCxnSpPr>
        <p:spPr>
          <a:xfrm>
            <a:off x="7515024" y="4324150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nice 56"/>
          <p:cNvCxnSpPr/>
          <p:nvPr/>
        </p:nvCxnSpPr>
        <p:spPr>
          <a:xfrm flipV="1">
            <a:off x="7521123" y="4324150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nice 59"/>
          <p:cNvCxnSpPr/>
          <p:nvPr/>
        </p:nvCxnSpPr>
        <p:spPr>
          <a:xfrm>
            <a:off x="7410957" y="1469923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nice 60"/>
          <p:cNvCxnSpPr/>
          <p:nvPr/>
        </p:nvCxnSpPr>
        <p:spPr>
          <a:xfrm flipV="1">
            <a:off x="7417056" y="1469923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nice 63"/>
          <p:cNvCxnSpPr/>
          <p:nvPr/>
        </p:nvCxnSpPr>
        <p:spPr>
          <a:xfrm>
            <a:off x="3029203" y="5641418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nice 64"/>
          <p:cNvCxnSpPr/>
          <p:nvPr/>
        </p:nvCxnSpPr>
        <p:spPr>
          <a:xfrm flipV="1">
            <a:off x="3035302" y="5615607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nice 65"/>
          <p:cNvCxnSpPr/>
          <p:nvPr/>
        </p:nvCxnSpPr>
        <p:spPr>
          <a:xfrm>
            <a:off x="514109" y="4067944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Přímá spojnice 66"/>
          <p:cNvCxnSpPr/>
          <p:nvPr/>
        </p:nvCxnSpPr>
        <p:spPr>
          <a:xfrm flipV="1">
            <a:off x="501534" y="406148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nice 67"/>
          <p:cNvCxnSpPr/>
          <p:nvPr/>
        </p:nvCxnSpPr>
        <p:spPr>
          <a:xfrm>
            <a:off x="455233" y="279692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nice 68"/>
          <p:cNvCxnSpPr/>
          <p:nvPr/>
        </p:nvCxnSpPr>
        <p:spPr>
          <a:xfrm flipV="1">
            <a:off x="461332" y="2796921"/>
            <a:ext cx="1402120" cy="106168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Ovál 57"/>
          <p:cNvSpPr/>
          <p:nvPr/>
        </p:nvSpPr>
        <p:spPr>
          <a:xfrm>
            <a:off x="2896412" y="4095822"/>
            <a:ext cx="1675587" cy="15197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3237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"/>
                            </p:stCondLst>
                            <p:childTnLst>
                              <p:par>
                                <p:cTn id="10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00"/>
                            </p:stCondLst>
                            <p:childTnLst>
                              <p:par>
                                <p:cTn id="1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"/>
                            </p:stCondLst>
                            <p:childTnLst>
                              <p:par>
                                <p:cTn id="1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"/>
                            </p:stCondLst>
                            <p:childTnLst>
                              <p:par>
                                <p:cTn id="13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500"/>
                            </p:stCondLst>
                            <p:childTnLst>
                              <p:par>
                                <p:cTn id="14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500"/>
                            </p:stCondLst>
                            <p:childTnLst>
                              <p:par>
                                <p:cTn id="15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3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3" grpId="0" build="p"/>
      <p:bldP spid="5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2"/>
          <p:cNvSpPr txBox="1">
            <a:spLocks/>
          </p:cNvSpPr>
          <p:nvPr/>
        </p:nvSpPr>
        <p:spPr>
          <a:xfrm>
            <a:off x="815180" y="260647"/>
            <a:ext cx="7342295" cy="108012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cs-CZ" dirty="0" smtClean="0">
                <a:latin typeface="Comic Sans MS" pitchFamily="66" charset="0"/>
              </a:rPr>
              <a:t>Přiřaď k sobě slova opačného významu </a:t>
            </a:r>
            <a:r>
              <a:rPr lang="cs-CZ" sz="1800" dirty="0" smtClean="0">
                <a:latin typeface="Comic Sans MS" pitchFamily="66" charset="0"/>
              </a:rPr>
              <a:t>(zakroužkuj je stejnou barvou)</a:t>
            </a:r>
            <a:endParaRPr lang="cs-CZ" sz="1800" dirty="0">
              <a:latin typeface="Comic Sans MS" pitchFamily="66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913278" y="5589240"/>
            <a:ext cx="1319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Comic Sans MS" pitchFamily="66" charset="0"/>
              </a:rPr>
              <a:t>big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397923" y="3435157"/>
            <a:ext cx="26781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atin typeface="Comic Sans MS" pitchFamily="66" charset="0"/>
              </a:rPr>
              <a:t>little</a:t>
            </a:r>
            <a:r>
              <a:rPr lang="cs-CZ" sz="2800" dirty="0" smtClean="0">
                <a:latin typeface="Comic Sans MS" pitchFamily="66" charset="0"/>
              </a:rPr>
              <a:t>/</a:t>
            </a:r>
            <a:r>
              <a:rPr lang="cs-CZ" sz="2800" dirty="0" err="1" smtClean="0">
                <a:latin typeface="Comic Sans MS" pitchFamily="66" charset="0"/>
              </a:rPr>
              <a:t>small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805708" y="1402251"/>
            <a:ext cx="1319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Comic Sans MS" pitchFamily="66" charset="0"/>
              </a:rPr>
              <a:t>happy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11560" y="3581506"/>
            <a:ext cx="1319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Comic Sans MS" pitchFamily="66" charset="0"/>
              </a:rPr>
              <a:t>sad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724128" y="3585205"/>
            <a:ext cx="1319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Comic Sans MS" pitchFamily="66" charset="0"/>
              </a:rPr>
              <a:t>long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987824" y="1566644"/>
            <a:ext cx="1319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atin typeface="Comic Sans MS" pitchFamily="66" charset="0"/>
              </a:rPr>
              <a:t>short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644008" y="5850850"/>
            <a:ext cx="1319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latin typeface="Comic Sans MS" pitchFamily="66" charset="0"/>
              </a:rPr>
              <a:t>fat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27682" y="1663861"/>
            <a:ext cx="1319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atin typeface="Comic Sans MS" pitchFamily="66" charset="0"/>
              </a:rPr>
              <a:t>thin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75480" y="5293175"/>
            <a:ext cx="1319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atin typeface="Comic Sans MS" pitchFamily="66" charset="0"/>
              </a:rPr>
              <a:t>short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353393" y="4692078"/>
            <a:ext cx="1319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atin typeface="Comic Sans MS" pitchFamily="66" charset="0"/>
              </a:rPr>
              <a:t>tall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860032" y="2523450"/>
            <a:ext cx="1319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atin typeface="Comic Sans MS" pitchFamily="66" charset="0"/>
              </a:rPr>
              <a:t>old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164482" y="5965273"/>
            <a:ext cx="1319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atin typeface="Comic Sans MS" pitchFamily="66" charset="0"/>
              </a:rPr>
              <a:t>young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170026" y="4202762"/>
            <a:ext cx="1319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atin typeface="Comic Sans MS" pitchFamily="66" charset="0"/>
              </a:rPr>
              <a:t>new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164482" y="2267531"/>
            <a:ext cx="1319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atin typeface="Comic Sans MS" pitchFamily="66" charset="0"/>
              </a:rPr>
              <a:t>pretty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936505" y="2778927"/>
            <a:ext cx="1319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atin typeface="Comic Sans MS" pitchFamily="66" charset="0"/>
              </a:rPr>
              <a:t>ugly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948105" y="1387025"/>
            <a:ext cx="1319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atin typeface="Comic Sans MS" pitchFamily="66" charset="0"/>
              </a:rPr>
              <a:t>good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201483" y="4705817"/>
            <a:ext cx="1319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atin typeface="Comic Sans MS" pitchFamily="66" charset="0"/>
              </a:rPr>
              <a:t>bad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1667940" y="4430468"/>
            <a:ext cx="1319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>
                <a:latin typeface="Comic Sans MS" pitchFamily="66" charset="0"/>
              </a:rPr>
              <a:t>old</a:t>
            </a:r>
            <a:endParaRPr lang="cs-CZ" sz="2800" dirty="0">
              <a:latin typeface="Comic Sans MS" pitchFamily="66" charset="0"/>
            </a:endParaRPr>
          </a:p>
        </p:txBody>
      </p:sp>
      <p:pic>
        <p:nvPicPr>
          <p:cNvPr id="21" name="Picture 2" descr="C:\Documents and Settings\Jana\Local Settings\Temporary Internet Files\Content.IE5\NG59WVRS\MC90043779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1497" y="5773439"/>
            <a:ext cx="848705" cy="762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ovéPole 21"/>
          <p:cNvSpPr txBox="1"/>
          <p:nvPr/>
        </p:nvSpPr>
        <p:spPr>
          <a:xfrm>
            <a:off x="7847856" y="6499243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KONTROLA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25329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4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000"/>
                            </p:stCondLst>
                            <p:childTnLst>
                              <p:par>
                                <p:cTn id="4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000"/>
                            </p:stCondLst>
                            <p:childTnLst>
                              <p:par>
                                <p:cTn id="4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9000"/>
                            </p:stCondLst>
                            <p:childTnLst>
                              <p:par>
                                <p:cTn id="5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6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0"/>
                            </p:stCondLst>
                            <p:childTnLst>
                              <p:par>
                                <p:cTn id="6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6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1000"/>
                            </p:stCondLst>
                            <p:childTnLst>
                              <p:par>
                                <p:cTn id="6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7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2000"/>
                            </p:stCondLst>
                            <p:childTnLst>
                              <p:par>
                                <p:cTn id="7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set>
                                      <p:cBhvr>
                                        <p:cTn id="7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3000"/>
                            </p:stCondLst>
                            <p:childTnLst>
                              <p:par>
                                <p:cTn id="7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3500"/>
                            </p:stCondLst>
                            <p:childTnLst>
                              <p:par>
                                <p:cTn id="8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548DD4"/>
                                      </p:to>
                                    </p:animClr>
                                    <p:set>
                                      <p:cBhvr>
                                        <p:cTn id="8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4500"/>
                            </p:stCondLst>
                            <p:childTnLst>
                              <p:par>
                                <p:cTn id="8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548DD4"/>
                                      </p:to>
                                    </p:animClr>
                                    <p:set>
                                      <p:cBhvr>
                                        <p:cTn id="9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5500"/>
                            </p:stCondLst>
                            <p:childTnLst>
                              <p:par>
                                <p:cTn id="9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9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6500"/>
                            </p:stCondLst>
                            <p:childTnLst>
                              <p:par>
                                <p:cTn id="98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0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Skupina 18"/>
          <p:cNvGrpSpPr>
            <a:grpSpLocks noChangeAspect="1"/>
          </p:cNvGrpSpPr>
          <p:nvPr/>
        </p:nvGrpSpPr>
        <p:grpSpPr>
          <a:xfrm>
            <a:off x="1996437" y="6095318"/>
            <a:ext cx="1517938" cy="632475"/>
            <a:chOff x="1259632" y="5661248"/>
            <a:chExt cx="1379944" cy="574977"/>
          </a:xfrm>
        </p:grpSpPr>
        <p:grpSp>
          <p:nvGrpSpPr>
            <p:cNvPr id="14" name="Skupina 13"/>
            <p:cNvGrpSpPr/>
            <p:nvPr/>
          </p:nvGrpSpPr>
          <p:grpSpPr>
            <a:xfrm>
              <a:off x="1259632" y="5661248"/>
              <a:ext cx="1379944" cy="574977"/>
              <a:chOff x="3043350" y="2348880"/>
              <a:chExt cx="1839926" cy="574977"/>
            </a:xfrm>
          </p:grpSpPr>
          <p:sp>
            <p:nvSpPr>
              <p:cNvPr id="16" name="Obdélník 15"/>
              <p:cNvSpPr/>
              <p:nvPr/>
            </p:nvSpPr>
            <p:spPr>
              <a:xfrm>
                <a:off x="3043350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7" name="Obdélník 16"/>
              <p:cNvSpPr/>
              <p:nvPr/>
            </p:nvSpPr>
            <p:spPr>
              <a:xfrm>
                <a:off x="3963313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cs-CZ" dirty="0" err="1" smtClean="0">
                    <a:solidFill>
                      <a:schemeClr val="tx1"/>
                    </a:solidFill>
                  </a:rPr>
                  <a:t>short</a:t>
                </a:r>
                <a:endParaRPr lang="cs-CZ" dirty="0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18" name="Picture 5" descr="C:\Documents and Settings\Jana\Local Settings\Temporary Internet Files\Content.IE5\0DB6Y9N4\MC90043610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01542" y="5703802"/>
              <a:ext cx="606152" cy="4702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1" name="Skupina 30"/>
          <p:cNvGrpSpPr>
            <a:grpSpLocks noChangeAspect="1"/>
          </p:cNvGrpSpPr>
          <p:nvPr/>
        </p:nvGrpSpPr>
        <p:grpSpPr>
          <a:xfrm>
            <a:off x="5563131" y="6101013"/>
            <a:ext cx="1517938" cy="632475"/>
            <a:chOff x="5256366" y="4801254"/>
            <a:chExt cx="1379944" cy="574977"/>
          </a:xfrm>
        </p:grpSpPr>
        <p:grpSp>
          <p:nvGrpSpPr>
            <p:cNvPr id="26" name="Skupina 25"/>
            <p:cNvGrpSpPr/>
            <p:nvPr/>
          </p:nvGrpSpPr>
          <p:grpSpPr>
            <a:xfrm>
              <a:off x="5256366" y="4801254"/>
              <a:ext cx="1379944" cy="574977"/>
              <a:chOff x="3043350" y="2348880"/>
              <a:chExt cx="1839926" cy="574977"/>
            </a:xfrm>
          </p:grpSpPr>
          <p:sp>
            <p:nvSpPr>
              <p:cNvPr id="28" name="Obdélník 27"/>
              <p:cNvSpPr/>
              <p:nvPr/>
            </p:nvSpPr>
            <p:spPr>
              <a:xfrm>
                <a:off x="3043350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9" name="Obdélník 28"/>
              <p:cNvSpPr/>
              <p:nvPr/>
            </p:nvSpPr>
            <p:spPr>
              <a:xfrm>
                <a:off x="3963313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cs-CZ" dirty="0" err="1" smtClean="0">
                    <a:solidFill>
                      <a:schemeClr val="tx1"/>
                    </a:solidFill>
                  </a:rPr>
                  <a:t>small</a:t>
                </a:r>
                <a:endParaRPr lang="cs-CZ" dirty="0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30" name="Picture 4" descr="C:\Documents and Settings\Jana\Local Settings\Temporary Internet Files\Content.IE5\75S19SFW\MC900423860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6316" y="4850910"/>
              <a:ext cx="470071" cy="48713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9" name="Skupina 48"/>
          <p:cNvGrpSpPr/>
          <p:nvPr/>
        </p:nvGrpSpPr>
        <p:grpSpPr>
          <a:xfrm>
            <a:off x="3583027" y="4698706"/>
            <a:ext cx="1517938" cy="632475"/>
            <a:chOff x="5430326" y="4077072"/>
            <a:chExt cx="1517938" cy="632475"/>
          </a:xfrm>
        </p:grpSpPr>
        <p:grpSp>
          <p:nvGrpSpPr>
            <p:cNvPr id="45" name="Skupina 44"/>
            <p:cNvGrpSpPr/>
            <p:nvPr/>
          </p:nvGrpSpPr>
          <p:grpSpPr>
            <a:xfrm>
              <a:off x="5430326" y="4077072"/>
              <a:ext cx="1517938" cy="632475"/>
              <a:chOff x="3043350" y="2348880"/>
              <a:chExt cx="1839926" cy="574977"/>
            </a:xfrm>
          </p:grpSpPr>
          <p:sp>
            <p:nvSpPr>
              <p:cNvPr id="46" name="Obdélník 45"/>
              <p:cNvSpPr/>
              <p:nvPr/>
            </p:nvSpPr>
            <p:spPr>
              <a:xfrm>
                <a:off x="3043350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7" name="Obdélník 46"/>
              <p:cNvSpPr/>
              <p:nvPr/>
            </p:nvSpPr>
            <p:spPr>
              <a:xfrm>
                <a:off x="3963313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cs-CZ" dirty="0" err="1" smtClean="0">
                    <a:solidFill>
                      <a:schemeClr val="tx1"/>
                    </a:solidFill>
                  </a:rPr>
                  <a:t>old</a:t>
                </a:r>
                <a:endParaRPr lang="cs-CZ" dirty="0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48" name="Picture 13" descr="C:\Documents and Settings\Jana\Local Settings\Temporary Internet Files\Content.IE5\Q3BLZAFO\MC900361656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5543610" y="4145486"/>
              <a:ext cx="532400" cy="4956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6" name="Skupina 55"/>
          <p:cNvGrpSpPr/>
          <p:nvPr/>
        </p:nvGrpSpPr>
        <p:grpSpPr>
          <a:xfrm>
            <a:off x="153381" y="6081807"/>
            <a:ext cx="1517938" cy="632475"/>
            <a:chOff x="559467" y="1412773"/>
            <a:chExt cx="1517938" cy="632475"/>
          </a:xfrm>
        </p:grpSpPr>
        <p:grpSp>
          <p:nvGrpSpPr>
            <p:cNvPr id="57" name="Skupina 56"/>
            <p:cNvGrpSpPr/>
            <p:nvPr/>
          </p:nvGrpSpPr>
          <p:grpSpPr>
            <a:xfrm>
              <a:off x="559467" y="1412773"/>
              <a:ext cx="1517938" cy="632475"/>
              <a:chOff x="3043350" y="2348880"/>
              <a:chExt cx="1839926" cy="574977"/>
            </a:xfrm>
          </p:grpSpPr>
          <p:sp>
            <p:nvSpPr>
              <p:cNvPr id="59" name="Obdélník 58"/>
              <p:cNvSpPr/>
              <p:nvPr/>
            </p:nvSpPr>
            <p:spPr>
              <a:xfrm>
                <a:off x="3043350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60" name="Obdélník 59"/>
              <p:cNvSpPr/>
              <p:nvPr/>
            </p:nvSpPr>
            <p:spPr>
              <a:xfrm>
                <a:off x="3963313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cs-CZ" dirty="0" smtClean="0">
                    <a:solidFill>
                      <a:schemeClr val="tx1"/>
                    </a:solidFill>
                  </a:rPr>
                  <a:t>happy</a:t>
                </a:r>
                <a:endParaRPr lang="cs-CZ" dirty="0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58" name="Picture 4" descr="C:\Documents and Settings\Jana\Local Settings\Temporary Internet Files\Content.IE5\93K67UOX\MC900343525[1].wmf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0921"/>
            <a:stretch/>
          </p:blipFill>
          <p:spPr bwMode="auto">
            <a:xfrm flipH="1">
              <a:off x="795786" y="1508811"/>
              <a:ext cx="286329" cy="4788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7" name="Skupina 66"/>
          <p:cNvGrpSpPr/>
          <p:nvPr/>
        </p:nvGrpSpPr>
        <p:grpSpPr>
          <a:xfrm>
            <a:off x="3771678" y="6088266"/>
            <a:ext cx="1517938" cy="675883"/>
            <a:chOff x="5364088" y="3111959"/>
            <a:chExt cx="1517938" cy="675883"/>
          </a:xfrm>
        </p:grpSpPr>
        <p:grpSp>
          <p:nvGrpSpPr>
            <p:cNvPr id="62" name="Skupina 61"/>
            <p:cNvGrpSpPr/>
            <p:nvPr/>
          </p:nvGrpSpPr>
          <p:grpSpPr>
            <a:xfrm>
              <a:off x="5364088" y="3133663"/>
              <a:ext cx="1517938" cy="632475"/>
              <a:chOff x="3043350" y="2348880"/>
              <a:chExt cx="1839926" cy="574977"/>
            </a:xfrm>
          </p:grpSpPr>
          <p:sp>
            <p:nvSpPr>
              <p:cNvPr id="64" name="Obdélník 63"/>
              <p:cNvSpPr/>
              <p:nvPr/>
            </p:nvSpPr>
            <p:spPr>
              <a:xfrm>
                <a:off x="3043350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65" name="Obdélník 64"/>
              <p:cNvSpPr/>
              <p:nvPr/>
            </p:nvSpPr>
            <p:spPr>
              <a:xfrm>
                <a:off x="3963313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cs-CZ" dirty="0" err="1" smtClean="0">
                    <a:solidFill>
                      <a:schemeClr val="tx1"/>
                    </a:solidFill>
                  </a:rPr>
                  <a:t>good</a:t>
                </a:r>
                <a:endParaRPr lang="cs-CZ" dirty="0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66" name="Picture 7" descr="C:\Documents and Settings\Jana\Local Settings\Temporary Internet Files\Content.IE5\9TI078QG\MC900437099[1]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13352" y="3111959"/>
              <a:ext cx="675883" cy="6758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0" name="Skupina 79"/>
          <p:cNvGrpSpPr/>
          <p:nvPr/>
        </p:nvGrpSpPr>
        <p:grpSpPr>
          <a:xfrm>
            <a:off x="1408718" y="4682694"/>
            <a:ext cx="1517938" cy="632475"/>
            <a:chOff x="1947367" y="5071555"/>
            <a:chExt cx="1517938" cy="632475"/>
          </a:xfrm>
        </p:grpSpPr>
        <p:grpSp>
          <p:nvGrpSpPr>
            <p:cNvPr id="81" name="Skupina 80"/>
            <p:cNvGrpSpPr/>
            <p:nvPr/>
          </p:nvGrpSpPr>
          <p:grpSpPr>
            <a:xfrm>
              <a:off x="1947367" y="5071555"/>
              <a:ext cx="1517938" cy="632475"/>
              <a:chOff x="3043350" y="2348880"/>
              <a:chExt cx="1839926" cy="574977"/>
            </a:xfrm>
          </p:grpSpPr>
          <p:sp>
            <p:nvSpPr>
              <p:cNvPr id="83" name="Obdélník 82"/>
              <p:cNvSpPr/>
              <p:nvPr/>
            </p:nvSpPr>
            <p:spPr>
              <a:xfrm>
                <a:off x="3043350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4" name="Obdélník 83"/>
              <p:cNvSpPr/>
              <p:nvPr/>
            </p:nvSpPr>
            <p:spPr>
              <a:xfrm>
                <a:off x="3963313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cs-CZ" dirty="0" err="1" smtClean="0">
                    <a:solidFill>
                      <a:schemeClr val="tx1"/>
                    </a:solidFill>
                  </a:rPr>
                  <a:t>new</a:t>
                </a:r>
                <a:endParaRPr lang="cs-CZ" dirty="0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82" name="Picture 16" descr="C:\Documents and Settings\Jana\Local Settings\Temporary Internet Files\Content.IE5\93K67UOX\MC900037073[1].wmf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22858" y="5134967"/>
              <a:ext cx="607984" cy="5056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8" name="Skupina 97"/>
          <p:cNvGrpSpPr/>
          <p:nvPr/>
        </p:nvGrpSpPr>
        <p:grpSpPr>
          <a:xfrm flipH="1">
            <a:off x="3813031" y="5401757"/>
            <a:ext cx="1517938" cy="632475"/>
            <a:chOff x="7187358" y="3449901"/>
            <a:chExt cx="1517938" cy="632475"/>
          </a:xfrm>
        </p:grpSpPr>
        <p:grpSp>
          <p:nvGrpSpPr>
            <p:cNvPr id="91" name="Skupina 90"/>
            <p:cNvGrpSpPr/>
            <p:nvPr/>
          </p:nvGrpSpPr>
          <p:grpSpPr>
            <a:xfrm flipH="1">
              <a:off x="7187358" y="3449901"/>
              <a:ext cx="1517938" cy="632475"/>
              <a:chOff x="3043350" y="2348880"/>
              <a:chExt cx="1839926" cy="574977"/>
            </a:xfrm>
          </p:grpSpPr>
          <p:sp>
            <p:nvSpPr>
              <p:cNvPr id="93" name="Obdélník 92"/>
              <p:cNvSpPr/>
              <p:nvPr/>
            </p:nvSpPr>
            <p:spPr>
              <a:xfrm>
                <a:off x="3043350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94" name="Obdélník 93"/>
              <p:cNvSpPr/>
              <p:nvPr/>
            </p:nvSpPr>
            <p:spPr>
              <a:xfrm>
                <a:off x="3963313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cs-CZ" dirty="0" smtClean="0">
                    <a:solidFill>
                      <a:schemeClr val="tx1"/>
                    </a:solidFill>
                  </a:rPr>
                  <a:t>fat</a:t>
                </a:r>
                <a:endParaRPr lang="cs-CZ" dirty="0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95" name="Picture 2" descr="C:\Documents and Settings\Jana\Local Settings\Temporary Internet Files\Content.IE5\R0AB093A\MC900388872[1].wmf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8045076" y="3540638"/>
              <a:ext cx="660220" cy="451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6" name="Skupina 105"/>
          <p:cNvGrpSpPr/>
          <p:nvPr/>
        </p:nvGrpSpPr>
        <p:grpSpPr>
          <a:xfrm flipH="1">
            <a:off x="153381" y="5389644"/>
            <a:ext cx="1517938" cy="632475"/>
            <a:chOff x="4308211" y="4448648"/>
            <a:chExt cx="1517938" cy="632475"/>
          </a:xfrm>
        </p:grpSpPr>
        <p:grpSp>
          <p:nvGrpSpPr>
            <p:cNvPr id="107" name="Skupina 106"/>
            <p:cNvGrpSpPr/>
            <p:nvPr/>
          </p:nvGrpSpPr>
          <p:grpSpPr>
            <a:xfrm flipH="1">
              <a:off x="4308211" y="4448648"/>
              <a:ext cx="1517938" cy="632475"/>
              <a:chOff x="3043350" y="2348880"/>
              <a:chExt cx="1839926" cy="574977"/>
            </a:xfrm>
          </p:grpSpPr>
          <p:sp>
            <p:nvSpPr>
              <p:cNvPr id="109" name="Obdélník 108"/>
              <p:cNvSpPr/>
              <p:nvPr/>
            </p:nvSpPr>
            <p:spPr>
              <a:xfrm>
                <a:off x="3043350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10" name="Obdélník 109"/>
              <p:cNvSpPr/>
              <p:nvPr/>
            </p:nvSpPr>
            <p:spPr>
              <a:xfrm>
                <a:off x="3963313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cs-CZ" dirty="0" err="1" smtClean="0">
                    <a:solidFill>
                      <a:schemeClr val="tx1"/>
                    </a:solidFill>
                  </a:rPr>
                  <a:t>young</a:t>
                </a:r>
                <a:endParaRPr lang="cs-CZ" dirty="0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108" name="Picture 2" descr="C:\Users\1Sl1\AppData\Local\Microsoft\Windows\Temporary Internet Files\Content.IE5\2ISAXUGR\MC900428075[1].wmf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13281" y="4501398"/>
              <a:ext cx="605889" cy="5580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22" name="Skupina 121"/>
          <p:cNvGrpSpPr/>
          <p:nvPr/>
        </p:nvGrpSpPr>
        <p:grpSpPr>
          <a:xfrm>
            <a:off x="2026601" y="5393135"/>
            <a:ext cx="1517938" cy="632475"/>
            <a:chOff x="5521033" y="3762641"/>
            <a:chExt cx="1517938" cy="632475"/>
          </a:xfrm>
        </p:grpSpPr>
        <p:grpSp>
          <p:nvGrpSpPr>
            <p:cNvPr id="118" name="Skupina 117"/>
            <p:cNvGrpSpPr/>
            <p:nvPr/>
          </p:nvGrpSpPr>
          <p:grpSpPr>
            <a:xfrm>
              <a:off x="5521033" y="3762641"/>
              <a:ext cx="1517938" cy="632475"/>
              <a:chOff x="3043350" y="2348880"/>
              <a:chExt cx="1839926" cy="574977"/>
            </a:xfrm>
          </p:grpSpPr>
          <p:sp>
            <p:nvSpPr>
              <p:cNvPr id="120" name="Obdélník 119"/>
              <p:cNvSpPr/>
              <p:nvPr/>
            </p:nvSpPr>
            <p:spPr>
              <a:xfrm>
                <a:off x="3043350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21" name="Obdélník 120"/>
              <p:cNvSpPr/>
              <p:nvPr/>
            </p:nvSpPr>
            <p:spPr>
              <a:xfrm>
                <a:off x="3963313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cs-CZ" dirty="0" smtClean="0">
                    <a:solidFill>
                      <a:schemeClr val="tx1"/>
                    </a:solidFill>
                  </a:rPr>
                  <a:t>sad</a:t>
                </a:r>
                <a:endParaRPr lang="cs-CZ" dirty="0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116" name="Picture 2"/>
            <p:cNvPicPr>
              <a:picLocks noChangeAspect="1" noChangeArrowheads="1"/>
            </p:cNvPicPr>
            <p:nvPr/>
          </p:nvPicPr>
          <p:blipFill>
            <a:blip r:embed="rId10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21936" y="3897012"/>
              <a:ext cx="777403" cy="4251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34" name="Skupina 133"/>
          <p:cNvGrpSpPr/>
          <p:nvPr/>
        </p:nvGrpSpPr>
        <p:grpSpPr>
          <a:xfrm>
            <a:off x="5540695" y="5389643"/>
            <a:ext cx="1556248" cy="632475"/>
            <a:chOff x="1564593" y="4081915"/>
            <a:chExt cx="1556248" cy="632475"/>
          </a:xfrm>
        </p:grpSpPr>
        <p:grpSp>
          <p:nvGrpSpPr>
            <p:cNvPr id="129" name="Skupina 128"/>
            <p:cNvGrpSpPr/>
            <p:nvPr/>
          </p:nvGrpSpPr>
          <p:grpSpPr>
            <a:xfrm>
              <a:off x="1602903" y="4081915"/>
              <a:ext cx="1517938" cy="632475"/>
              <a:chOff x="3043350" y="2348880"/>
              <a:chExt cx="1839926" cy="574977"/>
            </a:xfrm>
          </p:grpSpPr>
          <p:sp>
            <p:nvSpPr>
              <p:cNvPr id="131" name="Obdélník 130"/>
              <p:cNvSpPr/>
              <p:nvPr/>
            </p:nvSpPr>
            <p:spPr>
              <a:xfrm>
                <a:off x="3043350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32" name="Obdélník 131"/>
              <p:cNvSpPr/>
              <p:nvPr/>
            </p:nvSpPr>
            <p:spPr>
              <a:xfrm>
                <a:off x="3963313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cs-CZ" dirty="0" smtClean="0">
                    <a:solidFill>
                      <a:schemeClr val="tx1"/>
                    </a:solidFill>
                  </a:rPr>
                  <a:t>long</a:t>
                </a:r>
                <a:endParaRPr lang="cs-CZ" dirty="0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133" name="Picture 11" descr="C:\Documents and Settings\Jana\Local Settings\Temporary Internet Files\Content.IE5\0DB6Y9N4\MC900432411[1].wmf"/>
            <p:cNvPicPr>
              <a:picLocks noChangeAspect="1" noChangeArrowheads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358" b="75553"/>
            <a:stretch/>
          </p:blipFill>
          <p:spPr bwMode="auto">
            <a:xfrm>
              <a:off x="1564593" y="4101954"/>
              <a:ext cx="835586" cy="5637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54" name="Skupina 153"/>
          <p:cNvGrpSpPr/>
          <p:nvPr/>
        </p:nvGrpSpPr>
        <p:grpSpPr>
          <a:xfrm>
            <a:off x="7341040" y="5356163"/>
            <a:ext cx="1517938" cy="632475"/>
            <a:chOff x="3413690" y="4088125"/>
            <a:chExt cx="1517938" cy="632475"/>
          </a:xfrm>
        </p:grpSpPr>
        <p:grpSp>
          <p:nvGrpSpPr>
            <p:cNvPr id="141" name="Skupina 140"/>
            <p:cNvGrpSpPr/>
            <p:nvPr/>
          </p:nvGrpSpPr>
          <p:grpSpPr>
            <a:xfrm>
              <a:off x="3413690" y="4088125"/>
              <a:ext cx="1517938" cy="632475"/>
              <a:chOff x="3043350" y="2348880"/>
              <a:chExt cx="1839926" cy="574977"/>
            </a:xfrm>
          </p:grpSpPr>
          <p:sp>
            <p:nvSpPr>
              <p:cNvPr id="143" name="Obdélník 142"/>
              <p:cNvSpPr/>
              <p:nvPr/>
            </p:nvSpPr>
            <p:spPr>
              <a:xfrm>
                <a:off x="3043350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44" name="Obdélník 143"/>
              <p:cNvSpPr/>
              <p:nvPr/>
            </p:nvSpPr>
            <p:spPr>
              <a:xfrm>
                <a:off x="3963313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cs-CZ" dirty="0" err="1" smtClean="0">
                    <a:solidFill>
                      <a:schemeClr val="tx1"/>
                    </a:solidFill>
                  </a:rPr>
                  <a:t>pretty</a:t>
                </a:r>
                <a:endParaRPr lang="cs-CZ" dirty="0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153" name="Picture 19" descr="C:\Documents and Settings\Jana\Local Settings\Temporary Internet Files\Content.IE5\IQZRG32A\MC900396702[1].wmf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44427" y="4122641"/>
              <a:ext cx="419909" cy="58139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2" name="Skupina 11"/>
          <p:cNvGrpSpPr>
            <a:grpSpLocks noChangeAspect="1"/>
          </p:cNvGrpSpPr>
          <p:nvPr/>
        </p:nvGrpSpPr>
        <p:grpSpPr>
          <a:xfrm>
            <a:off x="3820942" y="140053"/>
            <a:ext cx="1517938" cy="632475"/>
            <a:chOff x="3043350" y="2348880"/>
            <a:chExt cx="1379944" cy="574977"/>
          </a:xfrm>
          <a:solidFill>
            <a:schemeClr val="bg1"/>
          </a:solidFill>
        </p:grpSpPr>
        <p:grpSp>
          <p:nvGrpSpPr>
            <p:cNvPr id="11" name="Skupina 10"/>
            <p:cNvGrpSpPr/>
            <p:nvPr/>
          </p:nvGrpSpPr>
          <p:grpSpPr>
            <a:xfrm>
              <a:off x="3043350" y="2348880"/>
              <a:ext cx="1379944" cy="574977"/>
              <a:chOff x="3043350" y="2348880"/>
              <a:chExt cx="1839926" cy="574977"/>
            </a:xfrm>
            <a:grpFill/>
          </p:grpSpPr>
          <p:sp>
            <p:nvSpPr>
              <p:cNvPr id="2" name="Obdélník 1"/>
              <p:cNvSpPr/>
              <p:nvPr/>
            </p:nvSpPr>
            <p:spPr>
              <a:xfrm>
                <a:off x="3043350" y="2348880"/>
                <a:ext cx="919963" cy="574977"/>
              </a:xfrm>
              <a:prstGeom prst="rect">
                <a:avLst/>
              </a:prstGeom>
              <a:grpFill/>
              <a:ln>
                <a:solidFill>
                  <a:schemeClr val="accent6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" name="Obdélník 2"/>
              <p:cNvSpPr/>
              <p:nvPr/>
            </p:nvSpPr>
            <p:spPr>
              <a:xfrm>
                <a:off x="3963313" y="2348880"/>
                <a:ext cx="919963" cy="574977"/>
              </a:xfrm>
              <a:prstGeom prst="rect">
                <a:avLst/>
              </a:prstGeom>
              <a:grpFill/>
              <a:ln>
                <a:solidFill>
                  <a:schemeClr val="accent6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cs-CZ" dirty="0" err="1" smtClean="0">
                    <a:solidFill>
                      <a:schemeClr val="tx1"/>
                    </a:solidFill>
                  </a:rPr>
                  <a:t>bad</a:t>
                </a:r>
                <a:endParaRPr lang="cs-CZ" dirty="0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5" name="Picture 4" descr="C:\Documents and Settings\Jana\Local Settings\Temporary Internet Files\Content.IE5\Q3BLZAFO\MC900346891[1].wmf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03655" y="2566331"/>
              <a:ext cx="389025" cy="218730"/>
            </a:xfrm>
            <a:prstGeom prst="rect">
              <a:avLst/>
            </a:prstGeom>
            <a:grpFill/>
            <a:ln>
              <a:solidFill>
                <a:schemeClr val="accent6"/>
              </a:solidFill>
            </a:ln>
            <a:extLst/>
          </p:spPr>
        </p:pic>
      </p:grpSp>
      <p:grpSp>
        <p:nvGrpSpPr>
          <p:cNvPr id="20" name="Skupina 19"/>
          <p:cNvGrpSpPr>
            <a:grpSpLocks noChangeAspect="1"/>
          </p:cNvGrpSpPr>
          <p:nvPr/>
        </p:nvGrpSpPr>
        <p:grpSpPr>
          <a:xfrm>
            <a:off x="5338880" y="140052"/>
            <a:ext cx="1517938" cy="632475"/>
            <a:chOff x="1259632" y="5661248"/>
            <a:chExt cx="1379944" cy="574977"/>
          </a:xfrm>
        </p:grpSpPr>
        <p:grpSp>
          <p:nvGrpSpPr>
            <p:cNvPr id="21" name="Skupina 20"/>
            <p:cNvGrpSpPr/>
            <p:nvPr/>
          </p:nvGrpSpPr>
          <p:grpSpPr>
            <a:xfrm>
              <a:off x="1259632" y="5661248"/>
              <a:ext cx="1379944" cy="574977"/>
              <a:chOff x="3043350" y="2348880"/>
              <a:chExt cx="1839926" cy="574977"/>
            </a:xfrm>
          </p:grpSpPr>
          <p:sp>
            <p:nvSpPr>
              <p:cNvPr id="23" name="Obdélník 22"/>
              <p:cNvSpPr/>
              <p:nvPr/>
            </p:nvSpPr>
            <p:spPr>
              <a:xfrm>
                <a:off x="3043350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4" name="Obdélník 23"/>
              <p:cNvSpPr/>
              <p:nvPr/>
            </p:nvSpPr>
            <p:spPr>
              <a:xfrm>
                <a:off x="3963313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cs-CZ" dirty="0" err="1" smtClean="0">
                    <a:solidFill>
                      <a:schemeClr val="tx1"/>
                    </a:solidFill>
                  </a:rPr>
                  <a:t>short</a:t>
                </a:r>
                <a:endParaRPr lang="cs-CZ" dirty="0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22" name="Picture 5" descr="C:\Documents and Settings\Jana\Local Settings\Temporary Internet Files\Content.IE5\0DB6Y9N4\MC900436109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01542" y="5713634"/>
              <a:ext cx="606152" cy="4702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2" name="Skupina 31"/>
          <p:cNvGrpSpPr>
            <a:grpSpLocks/>
          </p:cNvGrpSpPr>
          <p:nvPr/>
        </p:nvGrpSpPr>
        <p:grpSpPr>
          <a:xfrm>
            <a:off x="2303004" y="140051"/>
            <a:ext cx="1517938" cy="632475"/>
            <a:chOff x="5256366" y="4801254"/>
            <a:chExt cx="1379944" cy="574977"/>
          </a:xfrm>
        </p:grpSpPr>
        <p:grpSp>
          <p:nvGrpSpPr>
            <p:cNvPr id="33" name="Skupina 32"/>
            <p:cNvGrpSpPr/>
            <p:nvPr/>
          </p:nvGrpSpPr>
          <p:grpSpPr>
            <a:xfrm>
              <a:off x="5256366" y="4801254"/>
              <a:ext cx="1379944" cy="574977"/>
              <a:chOff x="3043350" y="2348880"/>
              <a:chExt cx="1839926" cy="574977"/>
            </a:xfrm>
          </p:grpSpPr>
          <p:sp>
            <p:nvSpPr>
              <p:cNvPr id="35" name="Obdélník 34"/>
              <p:cNvSpPr/>
              <p:nvPr/>
            </p:nvSpPr>
            <p:spPr>
              <a:xfrm>
                <a:off x="3043350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6" name="Obdélník 35"/>
              <p:cNvSpPr/>
              <p:nvPr/>
            </p:nvSpPr>
            <p:spPr>
              <a:xfrm>
                <a:off x="3963313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cs-CZ" dirty="0" err="1" smtClean="0">
                    <a:solidFill>
                      <a:schemeClr val="tx1"/>
                    </a:solidFill>
                  </a:rPr>
                  <a:t>small</a:t>
                </a:r>
                <a:endParaRPr lang="cs-CZ" dirty="0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34" name="Picture 4" descr="C:\Documents and Settings\Jana\Local Settings\Temporary Internet Files\Content.IE5\75S19SFW\MC900423860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6316" y="4850910"/>
              <a:ext cx="470071" cy="48713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5" name="Skupina 54"/>
          <p:cNvGrpSpPr/>
          <p:nvPr/>
        </p:nvGrpSpPr>
        <p:grpSpPr>
          <a:xfrm>
            <a:off x="785066" y="140050"/>
            <a:ext cx="1517938" cy="632475"/>
            <a:chOff x="559467" y="1412773"/>
            <a:chExt cx="1517938" cy="632475"/>
          </a:xfrm>
        </p:grpSpPr>
        <p:grpSp>
          <p:nvGrpSpPr>
            <p:cNvPr id="38" name="Skupina 37"/>
            <p:cNvGrpSpPr/>
            <p:nvPr/>
          </p:nvGrpSpPr>
          <p:grpSpPr>
            <a:xfrm>
              <a:off x="559467" y="1412773"/>
              <a:ext cx="1517938" cy="632475"/>
              <a:chOff x="3043350" y="2348880"/>
              <a:chExt cx="1839926" cy="574977"/>
            </a:xfrm>
          </p:grpSpPr>
          <p:sp>
            <p:nvSpPr>
              <p:cNvPr id="40" name="Obdélník 39"/>
              <p:cNvSpPr/>
              <p:nvPr/>
            </p:nvSpPr>
            <p:spPr>
              <a:xfrm>
                <a:off x="3043350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1" name="Obdélník 40"/>
              <p:cNvSpPr/>
              <p:nvPr/>
            </p:nvSpPr>
            <p:spPr>
              <a:xfrm>
                <a:off x="3963313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cs-CZ" dirty="0" smtClean="0">
                    <a:solidFill>
                      <a:schemeClr val="tx1"/>
                    </a:solidFill>
                  </a:rPr>
                  <a:t>happy</a:t>
                </a:r>
                <a:endParaRPr lang="cs-CZ" dirty="0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43" name="Picture 4" descr="C:\Documents and Settings\Jana\Local Settings\Temporary Internet Files\Content.IE5\93K67UOX\MC900343525[1].wmf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0921"/>
            <a:stretch/>
          </p:blipFill>
          <p:spPr bwMode="auto">
            <a:xfrm flipH="1">
              <a:off x="795786" y="1508811"/>
              <a:ext cx="286329" cy="4788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0" name="Skupina 49"/>
          <p:cNvGrpSpPr/>
          <p:nvPr/>
        </p:nvGrpSpPr>
        <p:grpSpPr>
          <a:xfrm rot="16200000">
            <a:off x="378980" y="1224207"/>
            <a:ext cx="1517938" cy="632475"/>
            <a:chOff x="5430326" y="4077072"/>
            <a:chExt cx="1517938" cy="632475"/>
          </a:xfrm>
        </p:grpSpPr>
        <p:grpSp>
          <p:nvGrpSpPr>
            <p:cNvPr id="51" name="Skupina 50"/>
            <p:cNvGrpSpPr/>
            <p:nvPr/>
          </p:nvGrpSpPr>
          <p:grpSpPr>
            <a:xfrm>
              <a:off x="5430326" y="4077072"/>
              <a:ext cx="1517938" cy="632475"/>
              <a:chOff x="3043350" y="2348880"/>
              <a:chExt cx="1839926" cy="574977"/>
            </a:xfrm>
          </p:grpSpPr>
          <p:sp>
            <p:nvSpPr>
              <p:cNvPr id="53" name="Obdélník 52"/>
              <p:cNvSpPr/>
              <p:nvPr/>
            </p:nvSpPr>
            <p:spPr>
              <a:xfrm>
                <a:off x="3043350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4" name="Obdélník 53"/>
              <p:cNvSpPr/>
              <p:nvPr/>
            </p:nvSpPr>
            <p:spPr>
              <a:xfrm>
                <a:off x="3963313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cs-CZ" dirty="0" err="1" smtClean="0">
                    <a:solidFill>
                      <a:schemeClr val="tx1"/>
                    </a:solidFill>
                  </a:rPr>
                  <a:t>old</a:t>
                </a:r>
                <a:endParaRPr lang="cs-CZ" dirty="0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52" name="Picture 13" descr="C:\Documents and Settings\Jana\Local Settings\Temporary Internet Files\Content.IE5\Q3BLZAFO\MC900361656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5543610" y="4145486"/>
              <a:ext cx="532400" cy="4956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8" name="Skupina 67"/>
          <p:cNvGrpSpPr/>
          <p:nvPr/>
        </p:nvGrpSpPr>
        <p:grpSpPr>
          <a:xfrm rot="16200000">
            <a:off x="378981" y="2711490"/>
            <a:ext cx="1517938" cy="675883"/>
            <a:chOff x="5364088" y="3111959"/>
            <a:chExt cx="1517938" cy="675883"/>
          </a:xfrm>
        </p:grpSpPr>
        <p:grpSp>
          <p:nvGrpSpPr>
            <p:cNvPr id="69" name="Skupina 68"/>
            <p:cNvGrpSpPr/>
            <p:nvPr/>
          </p:nvGrpSpPr>
          <p:grpSpPr>
            <a:xfrm>
              <a:off x="5364088" y="3133663"/>
              <a:ext cx="1517938" cy="632475"/>
              <a:chOff x="3043350" y="2348880"/>
              <a:chExt cx="1839926" cy="574977"/>
            </a:xfrm>
          </p:grpSpPr>
          <p:sp>
            <p:nvSpPr>
              <p:cNvPr id="71" name="Obdélník 70"/>
              <p:cNvSpPr/>
              <p:nvPr/>
            </p:nvSpPr>
            <p:spPr>
              <a:xfrm>
                <a:off x="3043350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72" name="Obdélník 71"/>
              <p:cNvSpPr/>
              <p:nvPr/>
            </p:nvSpPr>
            <p:spPr>
              <a:xfrm>
                <a:off x="3963313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cs-CZ" dirty="0" err="1" smtClean="0">
                    <a:solidFill>
                      <a:schemeClr val="tx1"/>
                    </a:solidFill>
                  </a:rPr>
                  <a:t>good</a:t>
                </a:r>
                <a:endParaRPr lang="cs-CZ" dirty="0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70" name="Picture 7" descr="C:\Documents and Settings\Jana\Local Settings\Temporary Internet Files\Content.IE5\9TI078QG\MC900437099[1]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13352" y="3111959"/>
              <a:ext cx="675883" cy="6758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9" name="Skupina 78"/>
          <p:cNvGrpSpPr/>
          <p:nvPr/>
        </p:nvGrpSpPr>
        <p:grpSpPr>
          <a:xfrm rot="10800000">
            <a:off x="821711" y="3814711"/>
            <a:ext cx="1517938" cy="632475"/>
            <a:chOff x="1947367" y="5071555"/>
            <a:chExt cx="1517938" cy="632475"/>
          </a:xfrm>
        </p:grpSpPr>
        <p:grpSp>
          <p:nvGrpSpPr>
            <p:cNvPr id="74" name="Skupina 73"/>
            <p:cNvGrpSpPr/>
            <p:nvPr/>
          </p:nvGrpSpPr>
          <p:grpSpPr>
            <a:xfrm>
              <a:off x="1947367" y="5071555"/>
              <a:ext cx="1517938" cy="632475"/>
              <a:chOff x="3043350" y="2348880"/>
              <a:chExt cx="1839926" cy="574977"/>
            </a:xfrm>
          </p:grpSpPr>
          <p:sp>
            <p:nvSpPr>
              <p:cNvPr id="76" name="Obdélník 75"/>
              <p:cNvSpPr/>
              <p:nvPr/>
            </p:nvSpPr>
            <p:spPr>
              <a:xfrm>
                <a:off x="3043350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77" name="Obdélník 76"/>
              <p:cNvSpPr/>
              <p:nvPr/>
            </p:nvSpPr>
            <p:spPr>
              <a:xfrm>
                <a:off x="3963313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cs-CZ" dirty="0" err="1" smtClean="0">
                    <a:solidFill>
                      <a:schemeClr val="tx1"/>
                    </a:solidFill>
                  </a:rPr>
                  <a:t>new</a:t>
                </a:r>
                <a:endParaRPr lang="cs-CZ" dirty="0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78" name="Picture 16" descr="C:\Documents and Settings\Jana\Local Settings\Temporary Internet Files\Content.IE5\93K67UOX\MC900037073[1].wmf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22858" y="5134967"/>
              <a:ext cx="607984" cy="5056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7" name="Skupina 96"/>
          <p:cNvGrpSpPr/>
          <p:nvPr/>
        </p:nvGrpSpPr>
        <p:grpSpPr>
          <a:xfrm rot="10800000" flipH="1">
            <a:off x="2339649" y="3814711"/>
            <a:ext cx="1517938" cy="632475"/>
            <a:chOff x="2768231" y="4448649"/>
            <a:chExt cx="1517938" cy="632475"/>
          </a:xfrm>
        </p:grpSpPr>
        <p:grpSp>
          <p:nvGrpSpPr>
            <p:cNvPr id="86" name="Skupina 85"/>
            <p:cNvGrpSpPr/>
            <p:nvPr/>
          </p:nvGrpSpPr>
          <p:grpSpPr>
            <a:xfrm flipH="1">
              <a:off x="2768231" y="4448649"/>
              <a:ext cx="1517938" cy="632475"/>
              <a:chOff x="3043350" y="2348880"/>
              <a:chExt cx="1839926" cy="574977"/>
            </a:xfrm>
          </p:grpSpPr>
          <p:sp>
            <p:nvSpPr>
              <p:cNvPr id="88" name="Obdélník 87"/>
              <p:cNvSpPr/>
              <p:nvPr/>
            </p:nvSpPr>
            <p:spPr>
              <a:xfrm>
                <a:off x="3043350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89" name="Obdélník 88"/>
              <p:cNvSpPr/>
              <p:nvPr/>
            </p:nvSpPr>
            <p:spPr>
              <a:xfrm>
                <a:off x="3963313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cs-CZ" dirty="0" smtClean="0">
                    <a:solidFill>
                      <a:schemeClr val="tx1"/>
                    </a:solidFill>
                  </a:rPr>
                  <a:t>fat</a:t>
                </a:r>
                <a:endParaRPr lang="cs-CZ" dirty="0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96" name="Picture 2" descr="C:\Documents and Settings\Jana\Local Settings\Temporary Internet Files\Content.IE5\R0AB093A\MC900388872[1].wmf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569594" y="4566711"/>
              <a:ext cx="660220" cy="451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5" name="Skupina 104"/>
          <p:cNvGrpSpPr/>
          <p:nvPr/>
        </p:nvGrpSpPr>
        <p:grpSpPr>
          <a:xfrm rot="10800000" flipH="1">
            <a:off x="3845463" y="3814711"/>
            <a:ext cx="1517938" cy="632475"/>
            <a:chOff x="4308211" y="4448648"/>
            <a:chExt cx="1517938" cy="632475"/>
          </a:xfrm>
        </p:grpSpPr>
        <p:grpSp>
          <p:nvGrpSpPr>
            <p:cNvPr id="100" name="Skupina 99"/>
            <p:cNvGrpSpPr/>
            <p:nvPr/>
          </p:nvGrpSpPr>
          <p:grpSpPr>
            <a:xfrm flipH="1">
              <a:off x="4308211" y="4448648"/>
              <a:ext cx="1517938" cy="632475"/>
              <a:chOff x="3043350" y="2348880"/>
              <a:chExt cx="1839926" cy="574977"/>
            </a:xfrm>
          </p:grpSpPr>
          <p:sp>
            <p:nvSpPr>
              <p:cNvPr id="102" name="Obdélník 101"/>
              <p:cNvSpPr/>
              <p:nvPr/>
            </p:nvSpPr>
            <p:spPr>
              <a:xfrm>
                <a:off x="3043350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03" name="Obdélník 102"/>
              <p:cNvSpPr/>
              <p:nvPr/>
            </p:nvSpPr>
            <p:spPr>
              <a:xfrm>
                <a:off x="3963313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cs-CZ" dirty="0" err="1" smtClean="0">
                    <a:solidFill>
                      <a:schemeClr val="tx1"/>
                    </a:solidFill>
                  </a:rPr>
                  <a:t>young</a:t>
                </a:r>
                <a:endParaRPr lang="cs-CZ" dirty="0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104" name="Picture 2" descr="C:\Users\1Sl1\AppData\Local\Microsoft\Windows\Temporary Internet Files\Content.IE5\2ISAXUGR\MC900428075[1].wmf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13281" y="4501398"/>
              <a:ext cx="605889" cy="5580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23" name="Skupina 122"/>
          <p:cNvGrpSpPr/>
          <p:nvPr/>
        </p:nvGrpSpPr>
        <p:grpSpPr>
          <a:xfrm rot="10800000">
            <a:off x="5375149" y="3807003"/>
            <a:ext cx="1517938" cy="632475"/>
            <a:chOff x="5521033" y="3762641"/>
            <a:chExt cx="1517938" cy="632475"/>
          </a:xfrm>
        </p:grpSpPr>
        <p:grpSp>
          <p:nvGrpSpPr>
            <p:cNvPr id="124" name="Skupina 123"/>
            <p:cNvGrpSpPr/>
            <p:nvPr/>
          </p:nvGrpSpPr>
          <p:grpSpPr>
            <a:xfrm>
              <a:off x="5521033" y="3762641"/>
              <a:ext cx="1517938" cy="632475"/>
              <a:chOff x="3043350" y="2348880"/>
              <a:chExt cx="1839926" cy="574977"/>
            </a:xfrm>
          </p:grpSpPr>
          <p:sp>
            <p:nvSpPr>
              <p:cNvPr id="126" name="Obdélník 125"/>
              <p:cNvSpPr/>
              <p:nvPr/>
            </p:nvSpPr>
            <p:spPr>
              <a:xfrm>
                <a:off x="3043350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27" name="Obdélník 126"/>
              <p:cNvSpPr/>
              <p:nvPr/>
            </p:nvSpPr>
            <p:spPr>
              <a:xfrm>
                <a:off x="3963313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cs-CZ" dirty="0" smtClean="0">
                    <a:solidFill>
                      <a:schemeClr val="tx1"/>
                    </a:solidFill>
                  </a:rPr>
                  <a:t>sad</a:t>
                </a:r>
                <a:endParaRPr lang="cs-CZ" dirty="0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125" name="Picture 2"/>
            <p:cNvPicPr>
              <a:picLocks noChangeAspect="1" noChangeArrowheads="1"/>
            </p:cNvPicPr>
            <p:nvPr/>
          </p:nvPicPr>
          <p:blipFill>
            <a:blip r:embed="rId10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21936" y="3897012"/>
              <a:ext cx="777403" cy="4251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35" name="Skupina 134"/>
          <p:cNvGrpSpPr/>
          <p:nvPr/>
        </p:nvGrpSpPr>
        <p:grpSpPr>
          <a:xfrm rot="10800000">
            <a:off x="6893401" y="3820889"/>
            <a:ext cx="1556248" cy="632475"/>
            <a:chOff x="1564593" y="4081915"/>
            <a:chExt cx="1556248" cy="632475"/>
          </a:xfrm>
        </p:grpSpPr>
        <p:grpSp>
          <p:nvGrpSpPr>
            <p:cNvPr id="136" name="Skupina 135"/>
            <p:cNvGrpSpPr/>
            <p:nvPr/>
          </p:nvGrpSpPr>
          <p:grpSpPr>
            <a:xfrm>
              <a:off x="1602903" y="4081915"/>
              <a:ext cx="1517938" cy="632475"/>
              <a:chOff x="3043350" y="2348880"/>
              <a:chExt cx="1839926" cy="574977"/>
            </a:xfrm>
          </p:grpSpPr>
          <p:sp>
            <p:nvSpPr>
              <p:cNvPr id="138" name="Obdélník 137"/>
              <p:cNvSpPr/>
              <p:nvPr/>
            </p:nvSpPr>
            <p:spPr>
              <a:xfrm>
                <a:off x="3043350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39" name="Obdélník 138"/>
              <p:cNvSpPr/>
              <p:nvPr/>
            </p:nvSpPr>
            <p:spPr>
              <a:xfrm>
                <a:off x="3963313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cs-CZ" dirty="0" smtClean="0">
                    <a:solidFill>
                      <a:schemeClr val="tx1"/>
                    </a:solidFill>
                  </a:rPr>
                  <a:t>long</a:t>
                </a:r>
                <a:endParaRPr lang="cs-CZ" dirty="0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137" name="Picture 11" descr="C:\Documents and Settings\Jana\Local Settings\Temporary Internet Files\Content.IE5\0DB6Y9N4\MC900432411[1].wmf"/>
            <p:cNvPicPr>
              <a:picLocks noChangeAspect="1" noChangeArrowheads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358" b="75553"/>
            <a:stretch/>
          </p:blipFill>
          <p:spPr bwMode="auto">
            <a:xfrm>
              <a:off x="1564593" y="4101954"/>
              <a:ext cx="835586" cy="5637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72" name="Skupina 171"/>
          <p:cNvGrpSpPr/>
          <p:nvPr/>
        </p:nvGrpSpPr>
        <p:grpSpPr>
          <a:xfrm>
            <a:off x="6855093" y="147874"/>
            <a:ext cx="1517938" cy="632475"/>
            <a:chOff x="6629494" y="1420597"/>
            <a:chExt cx="1517938" cy="632475"/>
          </a:xfrm>
        </p:grpSpPr>
        <p:grpSp>
          <p:nvGrpSpPr>
            <p:cNvPr id="168" name="Skupina 167"/>
            <p:cNvGrpSpPr/>
            <p:nvPr/>
          </p:nvGrpSpPr>
          <p:grpSpPr>
            <a:xfrm>
              <a:off x="6629494" y="1420597"/>
              <a:ext cx="1517938" cy="632475"/>
              <a:chOff x="3043350" y="2348880"/>
              <a:chExt cx="1839926" cy="574977"/>
            </a:xfrm>
          </p:grpSpPr>
          <p:sp>
            <p:nvSpPr>
              <p:cNvPr id="170" name="Obdélník 169"/>
              <p:cNvSpPr/>
              <p:nvPr/>
            </p:nvSpPr>
            <p:spPr>
              <a:xfrm>
                <a:off x="3043350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71" name="Obdélník 170"/>
              <p:cNvSpPr/>
              <p:nvPr/>
            </p:nvSpPr>
            <p:spPr>
              <a:xfrm>
                <a:off x="3963313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cs-CZ" dirty="0" err="1" smtClean="0">
                    <a:solidFill>
                      <a:schemeClr val="tx1"/>
                    </a:solidFill>
                  </a:rPr>
                  <a:t>tall</a:t>
                </a:r>
                <a:endParaRPr lang="cs-CZ" dirty="0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152" name="Picture 2" descr="C:\Documents and Settings\Jana\Local Settings\Temporary Internet Files\Content.IE5\R0AB093A\MC900054874[1].wmf"/>
            <p:cNvPicPr>
              <a:picLocks noChangeAspect="1" noChangeArrowheads="1"/>
            </p:cNvPicPr>
            <p:nvPr/>
          </p:nvPicPr>
          <p:blipFill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270" r="48726"/>
            <a:stretch/>
          </p:blipFill>
          <p:spPr bwMode="auto">
            <a:xfrm>
              <a:off x="6700872" y="1603014"/>
              <a:ext cx="616211" cy="2519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55" name="Skupina 154"/>
          <p:cNvGrpSpPr/>
          <p:nvPr/>
        </p:nvGrpSpPr>
        <p:grpSpPr>
          <a:xfrm rot="5400000">
            <a:off x="7281017" y="2742002"/>
            <a:ext cx="1517938" cy="632475"/>
            <a:chOff x="3413690" y="4088125"/>
            <a:chExt cx="1517938" cy="632475"/>
          </a:xfrm>
        </p:grpSpPr>
        <p:grpSp>
          <p:nvGrpSpPr>
            <p:cNvPr id="156" name="Skupina 155"/>
            <p:cNvGrpSpPr/>
            <p:nvPr/>
          </p:nvGrpSpPr>
          <p:grpSpPr>
            <a:xfrm>
              <a:off x="3413690" y="4088125"/>
              <a:ext cx="1517938" cy="632475"/>
              <a:chOff x="3043350" y="2348880"/>
              <a:chExt cx="1839926" cy="574977"/>
            </a:xfrm>
          </p:grpSpPr>
          <p:sp>
            <p:nvSpPr>
              <p:cNvPr id="158" name="Obdélník 157"/>
              <p:cNvSpPr/>
              <p:nvPr/>
            </p:nvSpPr>
            <p:spPr>
              <a:xfrm>
                <a:off x="3043350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59" name="Obdélník 158"/>
              <p:cNvSpPr/>
              <p:nvPr/>
            </p:nvSpPr>
            <p:spPr>
              <a:xfrm>
                <a:off x="3963313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cs-CZ" dirty="0" err="1" smtClean="0">
                    <a:solidFill>
                      <a:schemeClr val="tx1"/>
                    </a:solidFill>
                  </a:rPr>
                  <a:t>pretty</a:t>
                </a:r>
                <a:endParaRPr lang="cs-CZ" dirty="0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157" name="Picture 19" descr="C:\Documents and Settings\Jana\Local Settings\Temporary Internet Files\Content.IE5\IQZRG32A\MC900396702[1].wmf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44427" y="4122641"/>
              <a:ext cx="419909" cy="58139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61" name="Skupina 160"/>
          <p:cNvGrpSpPr/>
          <p:nvPr/>
        </p:nvGrpSpPr>
        <p:grpSpPr>
          <a:xfrm>
            <a:off x="7681513" y="769855"/>
            <a:ext cx="733880" cy="1517938"/>
            <a:chOff x="7455914" y="2003250"/>
            <a:chExt cx="733880" cy="1517938"/>
          </a:xfrm>
        </p:grpSpPr>
        <p:grpSp>
          <p:nvGrpSpPr>
            <p:cNvPr id="146" name="Skupina 145"/>
            <p:cNvGrpSpPr/>
            <p:nvPr/>
          </p:nvGrpSpPr>
          <p:grpSpPr>
            <a:xfrm rot="5400000">
              <a:off x="7062373" y="2445981"/>
              <a:ext cx="1517938" cy="632475"/>
              <a:chOff x="3043350" y="2348880"/>
              <a:chExt cx="1839926" cy="574977"/>
            </a:xfrm>
          </p:grpSpPr>
          <p:sp>
            <p:nvSpPr>
              <p:cNvPr id="147" name="Obdélník 146"/>
              <p:cNvSpPr/>
              <p:nvPr/>
            </p:nvSpPr>
            <p:spPr>
              <a:xfrm>
                <a:off x="3043350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48" name="Obdélník 147"/>
              <p:cNvSpPr/>
              <p:nvPr/>
            </p:nvSpPr>
            <p:spPr>
              <a:xfrm>
                <a:off x="3963313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cs-CZ" dirty="0" err="1" smtClean="0">
                    <a:solidFill>
                      <a:schemeClr val="tx1"/>
                    </a:solidFill>
                  </a:rPr>
                  <a:t>thin</a:t>
                </a:r>
                <a:endParaRPr lang="cs-CZ" dirty="0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160" name="Picture 3"/>
            <p:cNvPicPr>
              <a:picLocks noChangeAspect="1" noChangeArrowheads="1"/>
            </p:cNvPicPr>
            <p:nvPr/>
          </p:nvPicPr>
          <p:blipFill>
            <a:blip r:embed="rId1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7620404" y="2072572"/>
              <a:ext cx="404900" cy="7338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62" name="Skupina 161"/>
          <p:cNvGrpSpPr/>
          <p:nvPr/>
        </p:nvGrpSpPr>
        <p:grpSpPr>
          <a:xfrm rot="16200000">
            <a:off x="7740325" y="5664592"/>
            <a:ext cx="733880" cy="1517938"/>
            <a:chOff x="7455914" y="2003250"/>
            <a:chExt cx="733880" cy="1517938"/>
          </a:xfrm>
        </p:grpSpPr>
        <p:grpSp>
          <p:nvGrpSpPr>
            <p:cNvPr id="163" name="Skupina 162"/>
            <p:cNvGrpSpPr/>
            <p:nvPr/>
          </p:nvGrpSpPr>
          <p:grpSpPr>
            <a:xfrm rot="5400000">
              <a:off x="7062373" y="2445981"/>
              <a:ext cx="1517938" cy="632475"/>
              <a:chOff x="3043350" y="2348880"/>
              <a:chExt cx="1839926" cy="574977"/>
            </a:xfrm>
          </p:grpSpPr>
          <p:sp>
            <p:nvSpPr>
              <p:cNvPr id="165" name="Obdélník 164"/>
              <p:cNvSpPr/>
              <p:nvPr/>
            </p:nvSpPr>
            <p:spPr>
              <a:xfrm>
                <a:off x="3043350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66" name="Obdélník 165"/>
              <p:cNvSpPr/>
              <p:nvPr/>
            </p:nvSpPr>
            <p:spPr>
              <a:xfrm>
                <a:off x="3963313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cs-CZ" dirty="0" err="1" smtClean="0">
                    <a:solidFill>
                      <a:schemeClr val="tx1"/>
                    </a:solidFill>
                  </a:rPr>
                  <a:t>thin</a:t>
                </a:r>
                <a:endParaRPr lang="cs-CZ" dirty="0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164" name="Picture 3"/>
            <p:cNvPicPr>
              <a:picLocks noChangeAspect="1" noChangeArrowheads="1"/>
            </p:cNvPicPr>
            <p:nvPr/>
          </p:nvPicPr>
          <p:blipFill>
            <a:blip r:embed="rId1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7620404" y="2072572"/>
              <a:ext cx="404900" cy="7338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73" name="Skupina 172"/>
          <p:cNvGrpSpPr/>
          <p:nvPr/>
        </p:nvGrpSpPr>
        <p:grpSpPr>
          <a:xfrm>
            <a:off x="5939336" y="4630292"/>
            <a:ext cx="1517938" cy="632475"/>
            <a:chOff x="6629494" y="1420597"/>
            <a:chExt cx="1517938" cy="632475"/>
          </a:xfrm>
        </p:grpSpPr>
        <p:grpSp>
          <p:nvGrpSpPr>
            <p:cNvPr id="174" name="Skupina 173"/>
            <p:cNvGrpSpPr/>
            <p:nvPr/>
          </p:nvGrpSpPr>
          <p:grpSpPr>
            <a:xfrm>
              <a:off x="6629494" y="1420597"/>
              <a:ext cx="1517938" cy="632475"/>
              <a:chOff x="3043350" y="2348880"/>
              <a:chExt cx="1839926" cy="574977"/>
            </a:xfrm>
          </p:grpSpPr>
          <p:sp>
            <p:nvSpPr>
              <p:cNvPr id="176" name="Obdélník 175"/>
              <p:cNvSpPr/>
              <p:nvPr/>
            </p:nvSpPr>
            <p:spPr>
              <a:xfrm>
                <a:off x="3043350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77" name="Obdélník 176"/>
              <p:cNvSpPr/>
              <p:nvPr/>
            </p:nvSpPr>
            <p:spPr>
              <a:xfrm>
                <a:off x="3963313" y="2348880"/>
                <a:ext cx="919963" cy="574977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cs-CZ" dirty="0" err="1" smtClean="0">
                    <a:solidFill>
                      <a:schemeClr val="tx1"/>
                    </a:solidFill>
                  </a:rPr>
                  <a:t>tall</a:t>
                </a:r>
                <a:endParaRPr lang="cs-CZ" dirty="0">
                  <a:solidFill>
                    <a:schemeClr val="tx1"/>
                  </a:solidFill>
                </a:endParaRPr>
              </a:p>
            </p:txBody>
          </p:sp>
        </p:grpSp>
        <p:pic>
          <p:nvPicPr>
            <p:cNvPr id="175" name="Picture 2" descr="C:\Documents and Settings\Jana\Local Settings\Temporary Internet Files\Content.IE5\R0AB093A\MC900054874[1].wmf"/>
            <p:cNvPicPr>
              <a:picLocks noChangeAspect="1" noChangeArrowheads="1"/>
            </p:cNvPicPr>
            <p:nvPr/>
          </p:nvPicPr>
          <p:blipFill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270" r="48726"/>
            <a:stretch/>
          </p:blipFill>
          <p:spPr bwMode="auto">
            <a:xfrm>
              <a:off x="6700872" y="1603014"/>
              <a:ext cx="616211" cy="2519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78" name="Zástupný symbol pro text 2"/>
          <p:cNvSpPr txBox="1">
            <a:spLocks/>
          </p:cNvSpPr>
          <p:nvPr/>
        </p:nvSpPr>
        <p:spPr>
          <a:xfrm>
            <a:off x="2375921" y="1898361"/>
            <a:ext cx="4621796" cy="63727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cs-CZ" dirty="0" smtClean="0">
                <a:latin typeface="Comic Sans MS" pitchFamily="66" charset="0"/>
              </a:rPr>
              <a:t>Zahraj si domino</a:t>
            </a:r>
            <a:endParaRPr lang="cs-CZ" sz="18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7194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8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1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4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4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1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2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3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"/>
                  </p:tgtEl>
                </p:cond>
              </p:nextCondLst>
            </p:seq>
          </p:childTnLst>
        </p:cTn>
      </p:par>
    </p:tnLst>
    <p:bldLst>
      <p:bldP spid="17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délník 15"/>
          <p:cNvSpPr/>
          <p:nvPr/>
        </p:nvSpPr>
        <p:spPr>
          <a:xfrm>
            <a:off x="200864" y="354808"/>
            <a:ext cx="8742856" cy="612068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419872" y="642840"/>
            <a:ext cx="2304256" cy="707886"/>
          </a:xfrm>
          <a:prstGeom prst="rect">
            <a:avLst/>
          </a:prstGeom>
          <a:ln w="3175">
            <a:solidFill>
              <a:srgbClr val="FF9933"/>
            </a:solidFill>
            <a:prstDash val="soli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000" i="1" dirty="0" smtClean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latin typeface="Bodoni MT Black" pitchFamily="18" charset="0"/>
              </a:rPr>
              <a:t>To </a:t>
            </a:r>
            <a:r>
              <a:rPr lang="cs-CZ" sz="4000" i="1" dirty="0" err="1" smtClean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path path="circle">
                    <a:fillToRect r="100000" b="100000"/>
                  </a:path>
                  <a:tileRect l="-100000" t="-100000"/>
                </a:gradFill>
                <a:latin typeface="Bodoni MT Black" pitchFamily="18" charset="0"/>
              </a:rPr>
              <a:t>be</a:t>
            </a:r>
            <a:endParaRPr lang="cs-CZ" sz="4000" i="1" dirty="0">
              <a:ln>
                <a:solidFill>
                  <a:sysClr val="windowText" lastClr="000000"/>
                </a:solidFill>
              </a:ln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path path="circle">
                  <a:fillToRect r="100000" b="100000"/>
                </a:path>
                <a:tileRect l="-100000" t="-100000"/>
              </a:gradFill>
              <a:latin typeface="Bodoni MT Black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78592" y="1881329"/>
            <a:ext cx="3456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>
                <a:latin typeface="Bookman Old Style" pitchFamily="18" charset="0"/>
              </a:rPr>
              <a:t>I</a:t>
            </a:r>
            <a:r>
              <a:rPr lang="cs-CZ" sz="3200" dirty="0" smtClean="0">
                <a:latin typeface="Bookman Old Style" pitchFamily="18" charset="0"/>
              </a:rPr>
              <a:t> </a:t>
            </a:r>
            <a:r>
              <a:rPr lang="cs-CZ" sz="3200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Bodoni MT Black" pitchFamily="18" charset="0"/>
              </a:rPr>
              <a:t>am</a:t>
            </a:r>
            <a:r>
              <a:rPr lang="cs-CZ" sz="3200" dirty="0" smtClean="0">
                <a:latin typeface="Bookman Old Style" pitchFamily="18" charset="0"/>
              </a:rPr>
              <a:t>  - I</a:t>
            </a:r>
            <a:r>
              <a:rPr lang="el-GR" sz="320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Bodoni MT Black" pitchFamily="18" charset="0"/>
              </a:rPr>
              <a:t>’</a:t>
            </a:r>
            <a:r>
              <a:rPr lang="cs-CZ" sz="320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latin typeface="Bodoni MT Black" pitchFamily="18" charset="0"/>
              </a:rPr>
              <a:t>m 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190560" y="2759839"/>
            <a:ext cx="40324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err="1" smtClean="0">
                <a:latin typeface="Bookman Old Style" pitchFamily="18" charset="0"/>
              </a:rPr>
              <a:t>You</a:t>
            </a:r>
            <a:r>
              <a:rPr lang="cs-CZ" sz="32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Bookman Old Style" pitchFamily="18" charset="0"/>
              </a:rPr>
              <a:t> </a:t>
            </a:r>
            <a:r>
              <a:rPr lang="cs-CZ" sz="32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are</a:t>
            </a:r>
            <a:r>
              <a:rPr lang="cs-CZ" sz="32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Bookman Old Style" pitchFamily="18" charset="0"/>
              </a:rPr>
              <a:t> </a:t>
            </a:r>
            <a:r>
              <a:rPr lang="cs-CZ" sz="3200" dirty="0" smtClean="0">
                <a:latin typeface="Bookman Old Style" pitchFamily="18" charset="0"/>
              </a:rPr>
              <a:t>- </a:t>
            </a:r>
            <a:r>
              <a:rPr lang="cs-CZ" sz="3200" dirty="0" err="1" smtClean="0">
                <a:latin typeface="Bookman Old Style" pitchFamily="18" charset="0"/>
              </a:rPr>
              <a:t>you</a:t>
            </a:r>
            <a:r>
              <a:rPr lang="el-GR" sz="32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’</a:t>
            </a:r>
            <a:r>
              <a:rPr lang="cs-CZ" sz="32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re  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514596" y="3638349"/>
            <a:ext cx="3384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Bookman Old Style" pitchFamily="18" charset="0"/>
              </a:rPr>
              <a:t>He </a:t>
            </a:r>
            <a:r>
              <a:rPr lang="cs-CZ" sz="3200" dirty="0" err="1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00B0F0"/>
                </a:solidFill>
                <a:latin typeface="Bodoni MT Black" pitchFamily="18" charset="0"/>
              </a:rPr>
              <a:t>is</a:t>
            </a:r>
            <a:r>
              <a:rPr lang="cs-CZ" sz="3200" dirty="0" smtClean="0">
                <a:latin typeface="Bookman Old Style" pitchFamily="18" charset="0"/>
              </a:rPr>
              <a:t> - </a:t>
            </a:r>
            <a:r>
              <a:rPr lang="cs-CZ" sz="3200" dirty="0">
                <a:latin typeface="Bookman Old Style" pitchFamily="18" charset="0"/>
              </a:rPr>
              <a:t>he</a:t>
            </a:r>
            <a:r>
              <a:rPr lang="el-GR" sz="3200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00B0F0"/>
                </a:solidFill>
                <a:latin typeface="Bodoni MT Black" pitchFamily="18" charset="0"/>
              </a:rPr>
              <a:t>’</a:t>
            </a:r>
            <a:r>
              <a:rPr lang="cs-CZ" sz="3200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00B0F0"/>
                </a:solidFill>
                <a:latin typeface="Bodoni MT Black" pitchFamily="18" charset="0"/>
              </a:rPr>
              <a:t>s </a:t>
            </a:r>
            <a:endParaRPr lang="cs-CZ" sz="3200" dirty="0">
              <a:latin typeface="Bookman Old Style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34576" y="4516859"/>
            <a:ext cx="37444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err="1">
                <a:latin typeface="Bookman Old Style" pitchFamily="18" charset="0"/>
              </a:rPr>
              <a:t>She</a:t>
            </a:r>
            <a:r>
              <a:rPr lang="cs-CZ" sz="3200" dirty="0" smtClean="0">
                <a:latin typeface="Bookman Old Style" pitchFamily="18" charset="0"/>
              </a:rPr>
              <a:t> </a:t>
            </a:r>
            <a:r>
              <a:rPr lang="cs-CZ" sz="3200" dirty="0" err="1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00B0F0"/>
                </a:solidFill>
                <a:latin typeface="Bodoni MT Black" pitchFamily="18" charset="0"/>
              </a:rPr>
              <a:t>is</a:t>
            </a:r>
            <a:r>
              <a:rPr lang="cs-CZ" sz="3200" dirty="0" smtClean="0">
                <a:latin typeface="Bookman Old Style" pitchFamily="18" charset="0"/>
              </a:rPr>
              <a:t>  - </a:t>
            </a:r>
            <a:r>
              <a:rPr lang="cs-CZ" sz="3200" dirty="0" err="1">
                <a:latin typeface="Bookman Old Style" pitchFamily="18" charset="0"/>
              </a:rPr>
              <a:t>she</a:t>
            </a:r>
            <a:r>
              <a:rPr lang="el-GR" sz="3200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00B0F0"/>
                </a:solidFill>
                <a:latin typeface="Bodoni MT Black" pitchFamily="18" charset="0"/>
              </a:rPr>
              <a:t>’</a:t>
            </a:r>
            <a:r>
              <a:rPr lang="cs-CZ" sz="3200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00B0F0"/>
                </a:solidFill>
                <a:latin typeface="Bodoni MT Black" pitchFamily="18" charset="0"/>
              </a:rPr>
              <a:t>s</a:t>
            </a:r>
            <a:endParaRPr lang="cs-CZ" sz="3200" dirty="0">
              <a:latin typeface="Bookman Old Style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50600" y="5395368"/>
            <a:ext cx="3312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err="1">
                <a:latin typeface="Bookman Old Style" pitchFamily="18" charset="0"/>
              </a:rPr>
              <a:t>It</a:t>
            </a:r>
            <a:r>
              <a:rPr lang="cs-CZ" sz="3200" dirty="0" smtClean="0">
                <a:latin typeface="Bookman Old Style" pitchFamily="18" charset="0"/>
              </a:rPr>
              <a:t> </a:t>
            </a:r>
            <a:r>
              <a:rPr lang="cs-CZ" sz="3200" dirty="0" err="1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00B0F0"/>
                </a:solidFill>
                <a:latin typeface="Bodoni MT Black" pitchFamily="18" charset="0"/>
              </a:rPr>
              <a:t>is</a:t>
            </a:r>
            <a:r>
              <a:rPr lang="cs-CZ" sz="3200" dirty="0" smtClean="0">
                <a:latin typeface="Bookman Old Style" pitchFamily="18" charset="0"/>
              </a:rPr>
              <a:t> - </a:t>
            </a:r>
            <a:r>
              <a:rPr lang="cs-CZ" sz="3200" dirty="0" err="1">
                <a:latin typeface="Bookman Old Style" pitchFamily="18" charset="0"/>
              </a:rPr>
              <a:t>it</a:t>
            </a:r>
            <a:r>
              <a:rPr lang="el-GR" sz="3200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00B0F0"/>
                </a:solidFill>
                <a:latin typeface="Bodoni MT Black" pitchFamily="18" charset="0"/>
              </a:rPr>
              <a:t>’</a:t>
            </a:r>
            <a:r>
              <a:rPr lang="cs-CZ" sz="3200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rgbClr val="00B0F0"/>
                </a:solidFill>
                <a:latin typeface="Bodoni MT Black" pitchFamily="18" charset="0"/>
              </a:rPr>
              <a:t>s </a:t>
            </a:r>
            <a:endParaRPr lang="cs-CZ" sz="3200" dirty="0">
              <a:latin typeface="Bookman Old Style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565935" y="2365168"/>
            <a:ext cx="40324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err="1">
                <a:latin typeface="Bookman Old Style" pitchFamily="18" charset="0"/>
              </a:rPr>
              <a:t>We</a:t>
            </a:r>
            <a:r>
              <a:rPr lang="cs-CZ" sz="3200" dirty="0" smtClean="0">
                <a:latin typeface="Bookman Old Style" pitchFamily="18" charset="0"/>
              </a:rPr>
              <a:t> </a:t>
            </a:r>
            <a:r>
              <a:rPr lang="cs-CZ" sz="32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are</a:t>
            </a:r>
            <a:r>
              <a:rPr lang="cs-CZ" sz="3200" dirty="0" smtClean="0">
                <a:latin typeface="Bookman Old Style" pitchFamily="18" charset="0"/>
              </a:rPr>
              <a:t>  - </a:t>
            </a:r>
            <a:r>
              <a:rPr lang="cs-CZ" sz="3200" dirty="0" err="1" smtClean="0">
                <a:latin typeface="Bookman Old Style" pitchFamily="18" charset="0"/>
              </a:rPr>
              <a:t>we</a:t>
            </a:r>
            <a:r>
              <a:rPr lang="el-GR" sz="32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’</a:t>
            </a:r>
            <a:r>
              <a:rPr lang="cs-CZ" sz="32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re 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4540928" y="4978524"/>
            <a:ext cx="4248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err="1">
                <a:latin typeface="Bookman Old Style" pitchFamily="18" charset="0"/>
              </a:rPr>
              <a:t>They</a:t>
            </a:r>
            <a:r>
              <a:rPr lang="cs-CZ" sz="3200" dirty="0" smtClean="0">
                <a:latin typeface="Bookman Old Style" pitchFamily="18" charset="0"/>
              </a:rPr>
              <a:t> </a:t>
            </a:r>
            <a:r>
              <a:rPr lang="cs-CZ" sz="32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are</a:t>
            </a:r>
            <a:r>
              <a:rPr lang="cs-CZ" sz="3200" dirty="0" smtClean="0">
                <a:latin typeface="Bookman Old Style" pitchFamily="18" charset="0"/>
              </a:rPr>
              <a:t>  - </a:t>
            </a:r>
            <a:r>
              <a:rPr lang="cs-CZ" sz="3200" dirty="0" err="1" smtClean="0">
                <a:latin typeface="Bookman Old Style" pitchFamily="18" charset="0"/>
              </a:rPr>
              <a:t>they</a:t>
            </a:r>
            <a:r>
              <a:rPr lang="el-GR" sz="32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’</a:t>
            </a:r>
            <a:r>
              <a:rPr lang="cs-CZ" sz="32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re 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4648940" y="3630446"/>
            <a:ext cx="40324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err="1" smtClean="0">
                <a:latin typeface="Bookman Old Style" pitchFamily="18" charset="0"/>
              </a:rPr>
              <a:t>You</a:t>
            </a:r>
            <a:r>
              <a:rPr lang="cs-CZ" sz="3200" dirty="0" smtClean="0">
                <a:latin typeface="Bookman Old Style" pitchFamily="18" charset="0"/>
              </a:rPr>
              <a:t> </a:t>
            </a:r>
            <a:r>
              <a:rPr lang="cs-CZ" sz="32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are</a:t>
            </a:r>
            <a:r>
              <a:rPr lang="cs-CZ" sz="3200" dirty="0" smtClean="0">
                <a:latin typeface="Bookman Old Style" pitchFamily="18" charset="0"/>
              </a:rPr>
              <a:t>  - </a:t>
            </a:r>
            <a:r>
              <a:rPr lang="cs-CZ" sz="3200" dirty="0" err="1" smtClean="0">
                <a:latin typeface="Bookman Old Style" pitchFamily="18" charset="0"/>
              </a:rPr>
              <a:t>you</a:t>
            </a:r>
            <a:r>
              <a:rPr lang="el-GR" sz="32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’</a:t>
            </a:r>
            <a:r>
              <a:rPr lang="cs-CZ" sz="3200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92D050"/>
                </a:solidFill>
                <a:latin typeface="Bodoni MT Black" pitchFamily="18" charset="0"/>
              </a:rPr>
              <a:t>re  </a:t>
            </a:r>
          </a:p>
        </p:txBody>
      </p:sp>
      <p:pic>
        <p:nvPicPr>
          <p:cNvPr id="2089" name="Picture 41" descr="C:\Documents and Settings\Jana\Local Settings\Temporary Internet Files\Content.IE5\W5O0SL8F\MP900439508[1]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1900" y="322764"/>
            <a:ext cx="1170820" cy="1512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3" name="Picture 4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500" y="680205"/>
            <a:ext cx="1059874" cy="8478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Vývojový diagram: spojnice 8"/>
          <p:cNvSpPr/>
          <p:nvPr/>
        </p:nvSpPr>
        <p:spPr>
          <a:xfrm>
            <a:off x="603728" y="616728"/>
            <a:ext cx="288032" cy="288032"/>
          </a:xfrm>
          <a:prstGeom prst="flowChartConnector">
            <a:avLst/>
          </a:prstGeom>
          <a:solidFill>
            <a:srgbClr val="FF0000"/>
          </a:solidFill>
          <a:ln>
            <a:solidFill>
              <a:schemeClr val="tx1"/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olSlan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Vývojový diagram: spojnice 58"/>
          <p:cNvSpPr/>
          <p:nvPr/>
        </p:nvSpPr>
        <p:spPr>
          <a:xfrm>
            <a:off x="8249340" y="651264"/>
            <a:ext cx="288032" cy="288032"/>
          </a:xfrm>
          <a:prstGeom prst="flowChartConnector">
            <a:avLst/>
          </a:prstGeom>
          <a:solidFill>
            <a:srgbClr val="00B0F0"/>
          </a:solidFill>
          <a:ln>
            <a:solidFill>
              <a:schemeClr val="tx1"/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olSlan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0" name="Vývojový diagram: spojnice 59"/>
          <p:cNvSpPr/>
          <p:nvPr/>
        </p:nvSpPr>
        <p:spPr>
          <a:xfrm>
            <a:off x="558712" y="5926019"/>
            <a:ext cx="288032" cy="288032"/>
          </a:xfrm>
          <a:prstGeom prst="flowChartConnector">
            <a:avLst/>
          </a:prstGeom>
          <a:solidFill>
            <a:srgbClr val="00CC00"/>
          </a:solidFill>
          <a:ln>
            <a:solidFill>
              <a:schemeClr val="tx1"/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olSlan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Vývojový diagram: spojnice 60"/>
          <p:cNvSpPr/>
          <p:nvPr/>
        </p:nvSpPr>
        <p:spPr>
          <a:xfrm>
            <a:off x="8275936" y="5926019"/>
            <a:ext cx="288032" cy="288032"/>
          </a:xfrm>
          <a:prstGeom prst="flowChartConnector">
            <a:avLst/>
          </a:prstGeom>
          <a:solidFill>
            <a:srgbClr val="FFFF00"/>
          </a:solidFill>
          <a:ln>
            <a:solidFill>
              <a:schemeClr val="tx1"/>
            </a:solidFill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olSlant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4353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0" grpId="0"/>
      <p:bldP spid="11" grpId="0"/>
      <p:bldP spid="12" grpId="0"/>
      <p:bldP spid="14" grpId="0"/>
      <p:bldP spid="1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2"/>
          <p:cNvSpPr txBox="1">
            <a:spLocks/>
          </p:cNvSpPr>
          <p:nvPr/>
        </p:nvSpPr>
        <p:spPr>
          <a:xfrm>
            <a:off x="1901502" y="260647"/>
            <a:ext cx="5340996" cy="72008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cs-CZ" dirty="0" smtClean="0">
                <a:latin typeface="Comic Sans MS" pitchFamily="66" charset="0"/>
              </a:rPr>
              <a:t>Doplň, co o sobě říkají</a:t>
            </a:r>
            <a:endParaRPr lang="cs-CZ" sz="1800" dirty="0">
              <a:latin typeface="Comic Sans MS" pitchFamily="66" charset="0"/>
            </a:endParaRPr>
          </a:p>
        </p:txBody>
      </p:sp>
      <p:pic>
        <p:nvPicPr>
          <p:cNvPr id="3" name="Picture 3" descr="C:\Documents and Settings\Jana\Local Settings\Temporary Internet Files\Content.IE5\Q3BLZAFO\MC9004246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51520" y="1268760"/>
            <a:ext cx="1115616" cy="896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aoblený obdélníkový popisek 3"/>
          <p:cNvSpPr/>
          <p:nvPr/>
        </p:nvSpPr>
        <p:spPr>
          <a:xfrm>
            <a:off x="1367136" y="1068976"/>
            <a:ext cx="1836712" cy="648072"/>
          </a:xfrm>
          <a:prstGeom prst="wedgeRoundRectCallout">
            <a:avLst>
              <a:gd name="adj1" fmla="val -53823"/>
              <a:gd name="adj2" fmla="val 85645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I </a:t>
            </a:r>
            <a:r>
              <a:rPr lang="cs-CZ" sz="2800" dirty="0" err="1" smtClean="0">
                <a:solidFill>
                  <a:srgbClr val="FF0000"/>
                </a:solidFill>
              </a:rPr>
              <a:t>am</a:t>
            </a:r>
            <a:r>
              <a:rPr lang="cs-CZ" sz="2800" dirty="0" smtClean="0"/>
              <a:t> </a:t>
            </a:r>
            <a:r>
              <a:rPr lang="cs-CZ" sz="2800" dirty="0" smtClean="0">
                <a:ln>
                  <a:solidFill>
                    <a:schemeClr val="bg1">
                      <a:lumMod val="50000"/>
                    </a:schemeClr>
                  </a:solidFill>
                </a:ln>
                <a:solidFill>
                  <a:srgbClr val="FFFF00"/>
                </a:solidFill>
                <a:latin typeface="Bradley Hand ITC" pitchFamily="66" charset="0"/>
              </a:rPr>
              <a:t>big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pic>
        <p:nvPicPr>
          <p:cNvPr id="5" name="Picture 4" descr="C:\Documents and Settings\Jana\Local Settings\Temporary Internet Files\Content.IE5\75S19SFW\MC90042386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366459"/>
            <a:ext cx="1088598" cy="112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aoblený obdélníkový popisek 5"/>
          <p:cNvSpPr/>
          <p:nvPr/>
        </p:nvSpPr>
        <p:spPr>
          <a:xfrm>
            <a:off x="4772408" y="1068976"/>
            <a:ext cx="2103848" cy="648072"/>
          </a:xfrm>
          <a:prstGeom prst="wedgeRoundRectCallout">
            <a:avLst>
              <a:gd name="adj1" fmla="val -53823"/>
              <a:gd name="adj2" fmla="val 85645"/>
              <a:gd name="adj3" fmla="val 16667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I </a:t>
            </a:r>
            <a:r>
              <a:rPr lang="cs-CZ" sz="2800" dirty="0" err="1" smtClean="0">
                <a:solidFill>
                  <a:srgbClr val="FF0000"/>
                </a:solidFill>
              </a:rPr>
              <a:t>am</a:t>
            </a:r>
            <a:r>
              <a:rPr lang="cs-CZ" sz="2800" dirty="0" smtClean="0"/>
              <a:t> </a:t>
            </a:r>
            <a:r>
              <a:rPr lang="cs-CZ" sz="2800" dirty="0" smtClean="0">
                <a:ln>
                  <a:solidFill>
                    <a:schemeClr val="bg1">
                      <a:lumMod val="50000"/>
                    </a:schemeClr>
                  </a:solidFill>
                </a:ln>
                <a:solidFill>
                  <a:srgbClr val="FFFF00"/>
                </a:solidFill>
                <a:latin typeface="Bradley Hand ITC" pitchFamily="66" charset="0"/>
              </a:rPr>
              <a:t>happy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pic>
        <p:nvPicPr>
          <p:cNvPr id="7" name="Picture 2" descr="C:\Documents and Settings\Jana\Local Settings\Temporary Internet Files\Content.IE5\R0AB093A\MC900054874[1].wmf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270" r="48726"/>
          <a:stretch/>
        </p:blipFill>
        <p:spPr bwMode="auto">
          <a:xfrm>
            <a:off x="7932989" y="4037886"/>
            <a:ext cx="703385" cy="287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9" descr="C:\Documents and Settings\Jana\Local Settings\Temporary Internet Files\Content.IE5\IQZRG32A\MC90039670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996952"/>
            <a:ext cx="989348" cy="1369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C:\Documents and Settings\Jana\Local Settings\Temporary Internet Files\Content.IE5\0DB6Y9N4\MC90043610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1008" y="4009650"/>
            <a:ext cx="1402406" cy="1087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Skupina 9"/>
          <p:cNvGrpSpPr/>
          <p:nvPr/>
        </p:nvGrpSpPr>
        <p:grpSpPr>
          <a:xfrm>
            <a:off x="6966611" y="5645147"/>
            <a:ext cx="1904734" cy="1020342"/>
            <a:chOff x="6562277" y="1424695"/>
            <a:chExt cx="1811386" cy="1079132"/>
          </a:xfrm>
        </p:grpSpPr>
        <p:pic>
          <p:nvPicPr>
            <p:cNvPr id="11" name="Picture 4" descr="C:\Documents and Settings\Jana\Local Settings\Temporary Internet Files\Content.IE5\93K67UOX\MC900343525[1].wmf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0921"/>
            <a:stretch/>
          </p:blipFill>
          <p:spPr bwMode="auto">
            <a:xfrm flipH="1">
              <a:off x="7829069" y="1424695"/>
              <a:ext cx="544594" cy="10128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8" descr="C:\Documents and Settings\Jana\Local Settings\Temporary Internet Files\Content.IE5\R0AB093A\MC900233466[1].wmf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562277" y="1730510"/>
              <a:ext cx="1539089" cy="7733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0363" y="2895291"/>
            <a:ext cx="867937" cy="1573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509120"/>
            <a:ext cx="1718956" cy="940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13" descr="C:\Documents and Settings\Jana\Local Settings\Temporary Internet Files\Content.IE5\IQZRG32A\MC900432127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8978" y="1568784"/>
            <a:ext cx="833370" cy="934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Zaoblený obdélníkový popisek 15"/>
          <p:cNvSpPr/>
          <p:nvPr/>
        </p:nvSpPr>
        <p:spPr>
          <a:xfrm>
            <a:off x="1367136" y="2356477"/>
            <a:ext cx="1836712" cy="648072"/>
          </a:xfrm>
          <a:prstGeom prst="wedgeRoundRectCallout">
            <a:avLst>
              <a:gd name="adj1" fmla="val -53823"/>
              <a:gd name="adj2" fmla="val 85645"/>
              <a:gd name="adj3" fmla="val 16667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I </a:t>
            </a:r>
            <a:r>
              <a:rPr lang="cs-CZ" sz="2800" dirty="0" err="1" smtClean="0">
                <a:solidFill>
                  <a:srgbClr val="FF0000"/>
                </a:solidFill>
              </a:rPr>
              <a:t>am</a:t>
            </a:r>
            <a:r>
              <a:rPr lang="cs-CZ" sz="2800" dirty="0" smtClean="0"/>
              <a:t> </a:t>
            </a:r>
            <a:r>
              <a:rPr lang="cs-CZ" sz="2800" dirty="0" err="1" smtClean="0">
                <a:ln>
                  <a:solidFill>
                    <a:schemeClr val="bg1">
                      <a:lumMod val="50000"/>
                    </a:schemeClr>
                  </a:solidFill>
                </a:ln>
                <a:solidFill>
                  <a:srgbClr val="FFFF00"/>
                </a:solidFill>
                <a:latin typeface="Bradley Hand ITC" pitchFamily="66" charset="0"/>
              </a:rPr>
              <a:t>thin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17" name="Zaoblený obdélníkový popisek 16"/>
          <p:cNvSpPr/>
          <p:nvPr/>
        </p:nvSpPr>
        <p:spPr>
          <a:xfrm>
            <a:off x="5821474" y="1905067"/>
            <a:ext cx="1836712" cy="648072"/>
          </a:xfrm>
          <a:prstGeom prst="wedgeRoundRectCallout">
            <a:avLst>
              <a:gd name="adj1" fmla="val 67939"/>
              <a:gd name="adj2" fmla="val -38451"/>
              <a:gd name="adj3" fmla="val 16667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I </a:t>
            </a:r>
            <a:r>
              <a:rPr lang="cs-CZ" sz="2800" dirty="0" err="1" smtClean="0">
                <a:solidFill>
                  <a:srgbClr val="FF0000"/>
                </a:solidFill>
              </a:rPr>
              <a:t>am</a:t>
            </a:r>
            <a:r>
              <a:rPr lang="cs-CZ" sz="2800" dirty="0" smtClean="0"/>
              <a:t> </a:t>
            </a:r>
            <a:r>
              <a:rPr lang="cs-CZ" sz="2800" dirty="0" err="1" smtClean="0">
                <a:ln>
                  <a:solidFill>
                    <a:schemeClr val="bg1">
                      <a:lumMod val="50000"/>
                    </a:schemeClr>
                  </a:solidFill>
                </a:ln>
                <a:solidFill>
                  <a:srgbClr val="FFFF00"/>
                </a:solidFill>
                <a:latin typeface="Bradley Hand ITC" pitchFamily="66" charset="0"/>
              </a:rPr>
              <a:t>ugly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18" name="Zaoblený obdélníkový popisek 17"/>
          <p:cNvSpPr/>
          <p:nvPr/>
        </p:nvSpPr>
        <p:spPr>
          <a:xfrm>
            <a:off x="448780" y="5804976"/>
            <a:ext cx="1836712" cy="648072"/>
          </a:xfrm>
          <a:prstGeom prst="wedgeRoundRectCallout">
            <a:avLst>
              <a:gd name="adj1" fmla="val -38228"/>
              <a:gd name="adj2" fmla="val -123448"/>
              <a:gd name="adj3" fmla="val 16667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I </a:t>
            </a:r>
            <a:r>
              <a:rPr lang="cs-CZ" sz="2800" dirty="0" err="1" smtClean="0">
                <a:solidFill>
                  <a:srgbClr val="FF0000"/>
                </a:solidFill>
              </a:rPr>
              <a:t>am</a:t>
            </a:r>
            <a:r>
              <a:rPr lang="cs-CZ" sz="2800" dirty="0" smtClean="0"/>
              <a:t> </a:t>
            </a:r>
            <a:r>
              <a:rPr lang="cs-CZ" sz="2800" dirty="0" smtClean="0">
                <a:ln>
                  <a:solidFill>
                    <a:schemeClr val="bg1">
                      <a:lumMod val="50000"/>
                    </a:schemeClr>
                  </a:solidFill>
                </a:ln>
                <a:solidFill>
                  <a:srgbClr val="FFFF00"/>
                </a:solidFill>
                <a:latin typeface="Bradley Hand ITC" pitchFamily="66" charset="0"/>
              </a:rPr>
              <a:t>long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19" name="Zaoblený obdélníkový popisek 18"/>
          <p:cNvSpPr/>
          <p:nvPr/>
        </p:nvSpPr>
        <p:spPr>
          <a:xfrm>
            <a:off x="1830043" y="3814689"/>
            <a:ext cx="1836712" cy="648072"/>
          </a:xfrm>
          <a:prstGeom prst="wedgeRoundRectCallout">
            <a:avLst>
              <a:gd name="adj1" fmla="val 64940"/>
              <a:gd name="adj2" fmla="val 41446"/>
              <a:gd name="adj3" fmla="val 16667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I </a:t>
            </a:r>
            <a:r>
              <a:rPr lang="cs-CZ" sz="2800" dirty="0" err="1" smtClean="0">
                <a:solidFill>
                  <a:srgbClr val="FF0000"/>
                </a:solidFill>
              </a:rPr>
              <a:t>am</a:t>
            </a:r>
            <a:r>
              <a:rPr lang="cs-CZ" sz="2800" dirty="0" smtClean="0"/>
              <a:t> </a:t>
            </a:r>
            <a:r>
              <a:rPr lang="cs-CZ" sz="2800" dirty="0" err="1" smtClean="0">
                <a:ln>
                  <a:solidFill>
                    <a:schemeClr val="bg1">
                      <a:lumMod val="50000"/>
                    </a:schemeClr>
                  </a:solidFill>
                </a:ln>
                <a:solidFill>
                  <a:srgbClr val="FFFF00"/>
                </a:solidFill>
                <a:latin typeface="Bradley Hand ITC" pitchFamily="66" charset="0"/>
              </a:rPr>
              <a:t>bad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20" name="Zaoblený obdélníkový popisek 19"/>
          <p:cNvSpPr/>
          <p:nvPr/>
        </p:nvSpPr>
        <p:spPr>
          <a:xfrm>
            <a:off x="6522440" y="4729018"/>
            <a:ext cx="2229907" cy="784331"/>
          </a:xfrm>
          <a:prstGeom prst="wedgeRoundRectCallout">
            <a:avLst>
              <a:gd name="adj1" fmla="val 28286"/>
              <a:gd name="adj2" fmla="val 73076"/>
              <a:gd name="adj3" fmla="val 16667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err="1" smtClean="0"/>
              <a:t>We</a:t>
            </a:r>
            <a:r>
              <a:rPr lang="cs-CZ" sz="2800" dirty="0" smtClean="0"/>
              <a:t> </a:t>
            </a:r>
          </a:p>
          <a:p>
            <a:pPr algn="ctr"/>
            <a:r>
              <a:rPr lang="cs-CZ" sz="2800" dirty="0" smtClean="0">
                <a:solidFill>
                  <a:srgbClr val="92D050"/>
                </a:solidFill>
              </a:rPr>
              <a:t>are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r>
              <a:rPr lang="cs-CZ" sz="2800" dirty="0" err="1">
                <a:ln>
                  <a:solidFill>
                    <a:schemeClr val="bg1">
                      <a:lumMod val="50000"/>
                    </a:schemeClr>
                  </a:solidFill>
                </a:ln>
                <a:solidFill>
                  <a:srgbClr val="FFFF00"/>
                </a:solidFill>
                <a:latin typeface="Bradley Hand ITC" pitchFamily="66" charset="0"/>
              </a:rPr>
              <a:t>old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21" name="Zaoblený obdélníkový popisek 20"/>
          <p:cNvSpPr/>
          <p:nvPr/>
        </p:nvSpPr>
        <p:spPr>
          <a:xfrm>
            <a:off x="6597125" y="3166617"/>
            <a:ext cx="1836712" cy="648072"/>
          </a:xfrm>
          <a:prstGeom prst="wedgeRoundRectCallout">
            <a:avLst>
              <a:gd name="adj1" fmla="val 18155"/>
              <a:gd name="adj2" fmla="val 112844"/>
              <a:gd name="adj3" fmla="val 16667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I </a:t>
            </a:r>
            <a:r>
              <a:rPr lang="cs-CZ" sz="2800" dirty="0" err="1" smtClean="0">
                <a:solidFill>
                  <a:srgbClr val="FF0000"/>
                </a:solidFill>
              </a:rPr>
              <a:t>am</a:t>
            </a:r>
            <a:r>
              <a:rPr lang="cs-CZ" sz="2800" dirty="0" smtClean="0"/>
              <a:t> </a:t>
            </a:r>
            <a:r>
              <a:rPr lang="cs-CZ" sz="2800" dirty="0" err="1" smtClean="0">
                <a:ln>
                  <a:solidFill>
                    <a:schemeClr val="bg1">
                      <a:lumMod val="50000"/>
                    </a:schemeClr>
                  </a:solidFill>
                </a:ln>
                <a:solidFill>
                  <a:srgbClr val="FFFF00"/>
                </a:solidFill>
                <a:latin typeface="Bradley Hand ITC" pitchFamily="66" charset="0"/>
              </a:rPr>
              <a:t>short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22" name="Zaoblený obdélníkový popisek 21"/>
          <p:cNvSpPr/>
          <p:nvPr/>
        </p:nvSpPr>
        <p:spPr>
          <a:xfrm>
            <a:off x="3744059" y="2494582"/>
            <a:ext cx="1836712" cy="648072"/>
          </a:xfrm>
          <a:prstGeom prst="wedgeRoundRectCallout">
            <a:avLst>
              <a:gd name="adj1" fmla="val 55343"/>
              <a:gd name="adj2" fmla="val 63546"/>
              <a:gd name="adj3" fmla="val 16667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I </a:t>
            </a:r>
            <a:r>
              <a:rPr lang="cs-CZ" sz="2800" dirty="0" err="1" smtClean="0">
                <a:solidFill>
                  <a:srgbClr val="FF0000"/>
                </a:solidFill>
              </a:rPr>
              <a:t>am</a:t>
            </a:r>
            <a:r>
              <a:rPr lang="cs-CZ" sz="2800" dirty="0" smtClean="0"/>
              <a:t> </a:t>
            </a:r>
            <a:r>
              <a:rPr lang="cs-CZ" sz="2800" dirty="0" err="1" smtClean="0">
                <a:ln>
                  <a:solidFill>
                    <a:schemeClr val="bg1">
                      <a:lumMod val="50000"/>
                    </a:schemeClr>
                  </a:solidFill>
                </a:ln>
                <a:solidFill>
                  <a:srgbClr val="FFFF00"/>
                </a:solidFill>
                <a:latin typeface="Bradley Hand ITC" pitchFamily="66" charset="0"/>
              </a:rPr>
              <a:t>tall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pic>
        <p:nvPicPr>
          <p:cNvPr id="23" name="Picture 16" descr="C:\Documents and Settings\Jana\Local Settings\Temporary Internet Files\Content.IE5\93K67UOX\MC900037073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2161" y="5513350"/>
            <a:ext cx="1309903" cy="1089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Zaoblený obdélníkový popisek 23"/>
          <p:cNvSpPr/>
          <p:nvPr/>
        </p:nvSpPr>
        <p:spPr>
          <a:xfrm>
            <a:off x="4472007" y="5321111"/>
            <a:ext cx="1836712" cy="648072"/>
          </a:xfrm>
          <a:prstGeom prst="wedgeRoundRectCallout">
            <a:avLst>
              <a:gd name="adj1" fmla="val -90412"/>
              <a:gd name="adj2" fmla="val 12547"/>
              <a:gd name="adj3" fmla="val 16667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I </a:t>
            </a:r>
            <a:r>
              <a:rPr lang="cs-CZ" sz="2800" dirty="0" err="1" smtClean="0">
                <a:solidFill>
                  <a:srgbClr val="FF0000"/>
                </a:solidFill>
              </a:rPr>
              <a:t>am</a:t>
            </a:r>
            <a:r>
              <a:rPr lang="cs-CZ" sz="2800" dirty="0" smtClean="0"/>
              <a:t> </a:t>
            </a:r>
            <a:r>
              <a:rPr lang="cs-CZ" sz="2800" dirty="0" smtClean="0">
                <a:ln>
                  <a:solidFill>
                    <a:schemeClr val="bg1">
                      <a:lumMod val="50000"/>
                    </a:schemeClr>
                  </a:solidFill>
                </a:ln>
                <a:solidFill>
                  <a:srgbClr val="FFFF00"/>
                </a:solidFill>
                <a:latin typeface="Bradley Hand ITC" pitchFamily="66" charset="0"/>
              </a:rPr>
              <a:t>fat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pic>
        <p:nvPicPr>
          <p:cNvPr id="1026" name="Picture 2" descr="C:\Documents and Settings\Jana\Local Settings\Temporary Internet Files\Content.IE5\Q3BLZAFO\MM900395738[1].gif"/>
          <p:cNvPicPr>
            <a:picLocks noChangeAspect="1" noChangeArrowheads="1" noCrop="1"/>
          </p:cNvPicPr>
          <p:nvPr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3770" y="5321111"/>
            <a:ext cx="4762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522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20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uiExpand="1" build="p" animBg="1"/>
      <p:bldP spid="6" grpId="0" build="p" animBg="1"/>
      <p:bldP spid="16" grpId="0" build="p" animBg="1"/>
      <p:bldP spid="17" grpId="0" build="p" animBg="1"/>
      <p:bldP spid="18" grpId="0" build="p" animBg="1"/>
      <p:bldP spid="19" grpId="0" build="p" animBg="1"/>
      <p:bldP spid="20" grpId="0" uiExpand="1" build="p" bldLvl="2" animBg="1"/>
      <p:bldP spid="21" grpId="0" build="p" animBg="1"/>
      <p:bldP spid="22" grpId="0" build="p" animBg="1"/>
      <p:bldP spid="24" grpId="0" build="p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2"/>
          <p:cNvSpPr txBox="1">
            <a:spLocks/>
          </p:cNvSpPr>
          <p:nvPr/>
        </p:nvSpPr>
        <p:spPr>
          <a:xfrm>
            <a:off x="701810" y="260647"/>
            <a:ext cx="7326574" cy="108012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cs-CZ" dirty="0" smtClean="0">
                <a:latin typeface="Comic Sans MS" pitchFamily="66" charset="0"/>
              </a:rPr>
              <a:t>Doplň věty.</a:t>
            </a:r>
          </a:p>
          <a:p>
            <a:pPr marL="0" indent="0" algn="ctr">
              <a:buFont typeface="Arial" pitchFamily="34" charset="0"/>
              <a:buNone/>
            </a:pPr>
            <a:r>
              <a:rPr lang="cs-CZ" sz="1800" dirty="0" smtClean="0">
                <a:latin typeface="Comic Sans MS" pitchFamily="66" charset="0"/>
              </a:rPr>
              <a:t>Klikni na správný tvar slovesa to </a:t>
            </a:r>
            <a:r>
              <a:rPr lang="cs-CZ" sz="1800" dirty="0" err="1" smtClean="0">
                <a:latin typeface="Comic Sans MS" pitchFamily="66" charset="0"/>
              </a:rPr>
              <a:t>be</a:t>
            </a:r>
            <a:r>
              <a:rPr lang="cs-CZ" sz="1800" dirty="0" smtClean="0">
                <a:latin typeface="Comic Sans MS" pitchFamily="66" charset="0"/>
              </a:rPr>
              <a:t> a doplň přídavné jméno</a:t>
            </a:r>
            <a:endParaRPr lang="cs-CZ" sz="1800" dirty="0">
              <a:latin typeface="Comic Sans MS" pitchFamily="66" charset="0"/>
            </a:endParaRPr>
          </a:p>
        </p:txBody>
      </p:sp>
      <p:pic>
        <p:nvPicPr>
          <p:cNvPr id="3" name="Picture 4" descr="C:\Documents and Settings\Jana\Local Settings\Temporary Internet Files\Content.IE5\Q3BLZAFO\MC90034689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699" y="1672634"/>
            <a:ext cx="487201" cy="273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51520" y="2186694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It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01810" y="2186694"/>
            <a:ext cx="629830" cy="461665"/>
          </a:xfrm>
          <a:prstGeom prst="rect">
            <a:avLst/>
          </a:prstGeom>
          <a:solidFill>
            <a:srgbClr val="FF33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am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979712" y="2182397"/>
            <a:ext cx="654274" cy="4616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are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445705" y="2199620"/>
            <a:ext cx="432048" cy="46166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is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699791" y="2186693"/>
            <a:ext cx="14846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…………...  .</a:t>
            </a:r>
            <a:endParaRPr lang="cs-CZ" sz="2400" dirty="0"/>
          </a:p>
        </p:txBody>
      </p:sp>
      <p:sp>
        <p:nvSpPr>
          <p:cNvPr id="9" name="Šipka nahoru 8"/>
          <p:cNvSpPr>
            <a:spLocks noChangeAspect="1"/>
          </p:cNvSpPr>
          <p:nvPr/>
        </p:nvSpPr>
        <p:spPr>
          <a:xfrm rot="20301184">
            <a:off x="4239801" y="1243738"/>
            <a:ext cx="260152" cy="324037"/>
          </a:xfrm>
          <a:prstGeom prst="upArrow">
            <a:avLst>
              <a:gd name="adj1" fmla="val 28729"/>
              <a:gd name="adj2" fmla="val 73515"/>
            </a:avLst>
          </a:prstGeom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ln w="3175">
                <a:solidFill>
                  <a:schemeClr val="bg1">
                    <a:lumMod val="50000"/>
                  </a:schemeClr>
                </a:solidFill>
              </a:ln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699792" y="2125992"/>
            <a:ext cx="1224136" cy="523220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algn="ctr"/>
            <a:r>
              <a:rPr lang="cs-CZ" sz="2800" b="1" dirty="0" err="1" smtClean="0">
                <a:solidFill>
                  <a:srgbClr val="0070C0"/>
                </a:solidFill>
                <a:latin typeface="Bradley Hand ITC" pitchFamily="66" charset="0"/>
              </a:rPr>
              <a:t>small</a:t>
            </a:r>
            <a:endParaRPr lang="cs-CZ" sz="2800" b="1" dirty="0">
              <a:solidFill>
                <a:srgbClr val="0070C0"/>
              </a:solidFill>
              <a:latin typeface="Bradley Hand ITC" pitchFamily="66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51520" y="3852739"/>
            <a:ext cx="5807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He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854210" y="3852739"/>
            <a:ext cx="629830" cy="461665"/>
          </a:xfrm>
          <a:prstGeom prst="rect">
            <a:avLst/>
          </a:prstGeom>
          <a:solidFill>
            <a:srgbClr val="FF33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am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132112" y="3848442"/>
            <a:ext cx="654274" cy="4616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are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598105" y="3848441"/>
            <a:ext cx="432048" cy="46166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is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852191" y="3852738"/>
            <a:ext cx="14846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…………...  .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852192" y="4135313"/>
            <a:ext cx="1224136" cy="475655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0070C0"/>
                </a:solidFill>
                <a:latin typeface="Bradley Hand ITC" pitchFamily="66" charset="0"/>
              </a:rPr>
              <a:t>sad</a:t>
            </a:r>
            <a:endParaRPr lang="cs-CZ" sz="2800" b="1" dirty="0">
              <a:solidFill>
                <a:srgbClr val="0070C0"/>
              </a:solidFill>
              <a:latin typeface="Bradley Hand ITC" pitchFamily="66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59852" y="5708837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I</a:t>
            </a:r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810142" y="5708837"/>
            <a:ext cx="629830" cy="461665"/>
          </a:xfrm>
          <a:prstGeom prst="rect">
            <a:avLst/>
          </a:prstGeom>
          <a:solidFill>
            <a:srgbClr val="FF33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am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088044" y="5704540"/>
            <a:ext cx="654274" cy="4616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are</a:t>
            </a:r>
            <a:endParaRPr lang="cs-CZ" sz="24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554037" y="5704539"/>
            <a:ext cx="432048" cy="46166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is</a:t>
            </a:r>
            <a:endParaRPr lang="cs-CZ" sz="24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808123" y="5708836"/>
            <a:ext cx="14846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…………...  .</a:t>
            </a:r>
            <a:endParaRPr lang="cs-CZ" sz="24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2808124" y="5956611"/>
            <a:ext cx="1224136" cy="523220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algn="ctr"/>
            <a:r>
              <a:rPr lang="cs-CZ" sz="2800" b="1" dirty="0" err="1" smtClean="0">
                <a:solidFill>
                  <a:srgbClr val="0070C0"/>
                </a:solidFill>
                <a:latin typeface="Bradley Hand ITC" pitchFamily="66" charset="0"/>
              </a:rPr>
              <a:t>good</a:t>
            </a:r>
            <a:endParaRPr lang="cs-CZ" sz="2800" b="1" dirty="0">
              <a:solidFill>
                <a:srgbClr val="0070C0"/>
              </a:solidFill>
              <a:latin typeface="Bradley Hand ITC" pitchFamily="66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4516120" y="2139469"/>
            <a:ext cx="7500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She</a:t>
            </a:r>
            <a:endParaRPr lang="cs-CZ" sz="24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284393" y="2139469"/>
            <a:ext cx="629830" cy="461665"/>
          </a:xfrm>
          <a:prstGeom prst="rect">
            <a:avLst/>
          </a:prstGeom>
          <a:solidFill>
            <a:srgbClr val="FF33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am</a:t>
            </a:r>
            <a:endParaRPr lang="cs-CZ" sz="24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6562295" y="2135172"/>
            <a:ext cx="654274" cy="4616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are</a:t>
            </a:r>
            <a:endParaRPr lang="cs-CZ" sz="24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6028288" y="2135171"/>
            <a:ext cx="432048" cy="46166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is</a:t>
            </a:r>
            <a:endParaRPr lang="cs-CZ" sz="24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7282374" y="2139468"/>
            <a:ext cx="14846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…………...  .</a:t>
            </a:r>
            <a:endParaRPr lang="cs-CZ" sz="24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7282375" y="2343175"/>
            <a:ext cx="1224136" cy="523220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algn="ctr"/>
            <a:r>
              <a:rPr lang="cs-CZ" sz="2800" b="1" dirty="0" err="1" smtClean="0">
                <a:solidFill>
                  <a:srgbClr val="0070C0"/>
                </a:solidFill>
                <a:latin typeface="Bradley Hand ITC" pitchFamily="66" charset="0"/>
              </a:rPr>
              <a:t>pretty</a:t>
            </a:r>
            <a:endParaRPr lang="cs-CZ" sz="2800" b="1" dirty="0">
              <a:solidFill>
                <a:srgbClr val="0070C0"/>
              </a:solidFill>
              <a:latin typeface="Bradley Hand ITC" pitchFamily="66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4365097" y="3820212"/>
            <a:ext cx="9431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They</a:t>
            </a:r>
            <a:endParaRPr lang="cs-CZ" sz="24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5326505" y="3820212"/>
            <a:ext cx="629830" cy="461665"/>
          </a:xfrm>
          <a:prstGeom prst="rect">
            <a:avLst/>
          </a:prstGeom>
          <a:solidFill>
            <a:srgbClr val="FF33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am</a:t>
            </a:r>
            <a:endParaRPr lang="cs-CZ" sz="24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6604407" y="3815915"/>
            <a:ext cx="654274" cy="4616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are</a:t>
            </a:r>
            <a:endParaRPr lang="cs-CZ" sz="24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6070400" y="3815914"/>
            <a:ext cx="432048" cy="46166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is</a:t>
            </a:r>
            <a:endParaRPr lang="cs-CZ" sz="24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7324486" y="3820211"/>
            <a:ext cx="14846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…………...  .</a:t>
            </a:r>
            <a:endParaRPr lang="cs-CZ" sz="24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7324487" y="3990867"/>
            <a:ext cx="1224136" cy="523220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algn="ctr"/>
            <a:r>
              <a:rPr lang="cs-CZ" sz="2800" b="1" dirty="0" err="1" smtClean="0">
                <a:solidFill>
                  <a:srgbClr val="0070C0"/>
                </a:solidFill>
                <a:latin typeface="Bradley Hand ITC" pitchFamily="66" charset="0"/>
              </a:rPr>
              <a:t>young</a:t>
            </a:r>
            <a:endParaRPr lang="cs-CZ" sz="2800" b="1" dirty="0">
              <a:solidFill>
                <a:srgbClr val="0070C0"/>
              </a:solidFill>
              <a:latin typeface="Bradley Hand ITC" pitchFamily="66" charset="0"/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4847926" y="5663450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It</a:t>
            </a:r>
            <a:endParaRPr lang="cs-CZ" sz="2400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5298216" y="5663450"/>
            <a:ext cx="629830" cy="461665"/>
          </a:xfrm>
          <a:prstGeom prst="rect">
            <a:avLst/>
          </a:prstGeom>
          <a:solidFill>
            <a:srgbClr val="FF33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err="1" smtClean="0"/>
              <a:t>am</a:t>
            </a:r>
            <a:endParaRPr lang="cs-CZ" sz="2400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6576118" y="5659153"/>
            <a:ext cx="654274" cy="4616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are</a:t>
            </a:r>
            <a:endParaRPr lang="cs-CZ" sz="2400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6042111" y="5659152"/>
            <a:ext cx="432048" cy="46166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is</a:t>
            </a:r>
            <a:endParaRPr lang="cs-CZ" sz="2400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7296197" y="5663449"/>
            <a:ext cx="14846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…………...  .</a:t>
            </a:r>
            <a:endParaRPr lang="cs-CZ" sz="2400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7296198" y="5856139"/>
            <a:ext cx="1224136" cy="523220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algn="ctr"/>
            <a:r>
              <a:rPr lang="cs-CZ" sz="2800" b="1" dirty="0" err="1" smtClean="0">
                <a:solidFill>
                  <a:srgbClr val="0070C0"/>
                </a:solidFill>
                <a:latin typeface="Bradley Hand ITC" pitchFamily="66" charset="0"/>
              </a:rPr>
              <a:t>new</a:t>
            </a:r>
            <a:endParaRPr lang="cs-CZ" sz="2800" b="1" dirty="0">
              <a:solidFill>
                <a:srgbClr val="0070C0"/>
              </a:solidFill>
              <a:latin typeface="Bradley Hand ITC" pitchFamily="66" charset="0"/>
            </a:endParaRPr>
          </a:p>
        </p:txBody>
      </p:sp>
      <p:pic>
        <p:nvPicPr>
          <p:cNvPr id="47" name="Picture 2" descr="C:\Users\1Sl1\AppData\Local\Microsoft\Windows\Temporary Internet Files\Content.IE5\2ISAXUGR\MC90042807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6047" y="2969087"/>
            <a:ext cx="851364" cy="784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13" descr="C:\Documents and Settings\Jana\Local Settings\Temporary Internet Files\Content.IE5\Q3BLZAFO\MC90036165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69125" y="4607281"/>
            <a:ext cx="1064800" cy="991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2" descr="C:\Documents and Settings\Jana\Local Settings\Temporary Internet Files\Content.IE5\R0AB093A\MC90038887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36755" y="2781938"/>
            <a:ext cx="1225306" cy="837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Documents and Settings\Jana\Local Settings\Temporary Internet Files\Content.IE5\R0AB093A\MC90038887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6505" y="2767446"/>
            <a:ext cx="758286" cy="949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11" descr="C:\Documents and Settings\Jana\Local Settings\Temporary Internet Files\Content.IE5\0DB6Y9N4\MC900432411[1].wmf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358" b="81913"/>
          <a:stretch/>
        </p:blipFill>
        <p:spPr bwMode="auto">
          <a:xfrm>
            <a:off x="5465148" y="1340768"/>
            <a:ext cx="1478386" cy="73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7" descr="C:\Documents and Settings\Jana\Local Settings\Temporary Internet Files\Content.IE5\9TI078QG\MC900437099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6505" y="4209758"/>
            <a:ext cx="1729911" cy="1729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2" descr="C:\Documents and Settings\Jana\Local Settings\Temporary Internet Files\Content.IE5\NG59WVRS\MC900437797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9655" y="642793"/>
            <a:ext cx="848705" cy="762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TextovéPole 53"/>
          <p:cNvSpPr txBox="1"/>
          <p:nvPr/>
        </p:nvSpPr>
        <p:spPr>
          <a:xfrm>
            <a:off x="7995936" y="260647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KONTROLA</a:t>
            </a:r>
            <a:endParaRPr lang="cs-CZ" dirty="0"/>
          </a:p>
        </p:txBody>
      </p:sp>
      <p:sp>
        <p:nvSpPr>
          <p:cNvPr id="55" name="Tlačítko akce: Domů 54">
            <a:hlinkClick r:id="" action="ppaction://hlinkshowjump?jump=firstslide" highlightClick="1"/>
          </p:cNvPr>
          <p:cNvSpPr/>
          <p:nvPr/>
        </p:nvSpPr>
        <p:spPr>
          <a:xfrm>
            <a:off x="8767009" y="6560671"/>
            <a:ext cx="301351" cy="260648"/>
          </a:xfrm>
          <a:prstGeom prst="actionButtonHom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1783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5 1.05482E-6 C 0.00139 0.00578 0.00313 0.01087 0.00382 0.01665 C 0.00556 0.02753 0.00504 0.03493 0.00851 0.04488 C 0.0099 0.05598 0.01129 0.06685 0.0132 0.07772 C 0.0125 0.12746 0.01893 0.2105 -0.01389 0.22692 C -0.02187 0.23803 -0.03316 0.24358 -0.04219 0.25029 C -0.0533 0.25885 -0.06319 0.27041 -0.075 0.27388 C -0.1026 0.27249 -0.13003 0.27203 -0.15764 0.26926 C -0.1691 0.26833 -0.19653 0.25515 -0.20729 0.24543 C -0.21146 0.24173 -0.21458 0.23641 -0.21892 0.23386 C -0.22413 0.22692 -0.23055 0.22045 -0.23663 0.21721 C -0.24531 0.20564 -0.25451 0.20055 -0.26371 0.19153 C -0.26962 0.18529 -0.275 0.17673 -0.28142 0.17233 C -0.28368 0.16794 -0.28524 0.16262 -0.28732 0.15799 C -0.29288 0.14689 -0.28923 0.15984 -0.29201 0.14897 " pathEditMode="relative" rAng="0" ptsTypes="ffffffffffffffA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33" y="13694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5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5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1"/>
                            </p:stCondLst>
                            <p:childTnLst>
                              <p:par>
                                <p:cTn id="5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2"/>
                            </p:stCondLst>
                            <p:childTnLst>
                              <p:par>
                                <p:cTn id="6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3"/>
                            </p:stCondLst>
                            <p:childTnLst>
                              <p:par>
                                <p:cTn id="6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4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5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"/>
                            </p:stCondLst>
                            <p:childTnLst>
                              <p:par>
                                <p:cTn id="93" presetID="5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8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00"/>
                            </p:stCondLst>
                            <p:childTnLst>
                              <p:par>
                                <p:cTn id="110" presetID="5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5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500"/>
                            </p:stCondLst>
                            <p:childTnLst>
                              <p:par>
                                <p:cTn id="127" presetID="5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7" grpId="0" animBg="1"/>
      <p:bldP spid="9" grpId="0" animBg="1"/>
      <p:bldP spid="9" grpId="1" animBg="1"/>
      <p:bldP spid="10" grpId="0"/>
      <p:bldP spid="12" grpId="0" animBg="1"/>
      <p:bldP spid="13" grpId="0" animBg="1"/>
      <p:bldP spid="14" grpId="0" animBg="1"/>
      <p:bldP spid="16" grpId="0"/>
      <p:bldP spid="18" grpId="0" animBg="1"/>
      <p:bldP spid="19" grpId="0" animBg="1"/>
      <p:bldP spid="20" grpId="0" animBg="1"/>
      <p:bldP spid="22" grpId="0"/>
      <p:bldP spid="24" grpId="0" animBg="1"/>
      <p:bldP spid="25" grpId="0" animBg="1"/>
      <p:bldP spid="26" grpId="0" animBg="1"/>
      <p:bldP spid="28" grpId="0"/>
      <p:bldP spid="30" grpId="0" animBg="1"/>
      <p:bldP spid="31" grpId="0" animBg="1"/>
      <p:bldP spid="32" grpId="0" animBg="1"/>
      <p:bldP spid="34" grpId="0"/>
      <p:bldP spid="42" grpId="0" animBg="1"/>
      <p:bldP spid="43" grpId="0" animBg="1"/>
      <p:bldP spid="44" grpId="0" animBg="1"/>
      <p:bldP spid="4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971600" y="1268760"/>
            <a:ext cx="7704856" cy="2376264"/>
          </a:xfrm>
        </p:spPr>
        <p:txBody>
          <a:bodyPr>
            <a:normAutofit/>
          </a:bodyPr>
          <a:lstStyle/>
          <a:p>
            <a:pPr algn="l"/>
            <a:r>
              <a:rPr lang="cs-CZ" sz="2700" dirty="0" smtClean="0"/>
              <a:t>obrázky jsou z webové galerie: </a:t>
            </a:r>
            <a:r>
              <a:rPr lang="cs-CZ" sz="2700" dirty="0"/>
              <a:t>http://office.microsoft.com/cs-cz/images/?CTT=6&amp;ver=14&amp;app=powerpnt.exe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9683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14327</TotalTime>
  <Words>472</Words>
  <Application>Microsoft Office PowerPoint</Application>
  <PresentationFormat>Předvádění na obrazovce (4:3)</PresentationFormat>
  <Paragraphs>174</Paragraphs>
  <Slides>25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26" baseType="lpstr">
      <vt:lpstr>Motiv systému Office</vt:lpstr>
      <vt:lpstr>Prezentace aplikace PowerPoint</vt:lpstr>
      <vt:lpstr>Anotace</vt:lpstr>
      <vt:lpstr>Adjectives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obrázky jsou z webové galerie: http://office.microsoft.com/cs-cz/images/?CTT=6&amp;ver=14&amp;app=powerpnt.exe  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</dc:creator>
  <cp:lastModifiedBy>1Sl1</cp:lastModifiedBy>
  <cp:revision>76</cp:revision>
  <dcterms:created xsi:type="dcterms:W3CDTF">2012-07-27T19:27:43Z</dcterms:created>
  <dcterms:modified xsi:type="dcterms:W3CDTF">2012-09-09T22:10:30Z</dcterms:modified>
</cp:coreProperties>
</file>