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7" r:id="rId2"/>
    <p:sldId id="263" r:id="rId3"/>
    <p:sldId id="412" r:id="rId4"/>
    <p:sldId id="413" r:id="rId5"/>
    <p:sldId id="414" r:id="rId6"/>
    <p:sldId id="415" r:id="rId7"/>
    <p:sldId id="416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AE428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2540" autoAdjust="0"/>
  </p:normalViewPr>
  <p:slideViewPr>
    <p:cSldViewPr>
      <p:cViewPr varScale="1">
        <p:scale>
          <a:sx n="73" d="100"/>
          <a:sy n="73" d="100"/>
        </p:scale>
        <p:origin x="-107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Konstantinovy Lázně, okres Tachov,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Erika Hovorková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VY_32_INOVACE_6_Co už umíme – zábavné počítání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</a:t>
          </a:r>
          <a:r>
            <a:rPr lang="cs-CZ" sz="2000" dirty="0" smtClean="0"/>
            <a:t>CZ.1.07/1.4.00/21.2004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4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B340602A-63DE-4E1E-AE7D-1BF838894F80}" type="pres">
      <dgm:prSet presAssocID="{D8197B8C-B260-4A16-BDF4-0947B075E274}" presName="vertSpace3" presStyleLbl="node1" presStyleIdx="1" presStyleCnt="4"/>
      <dgm:spPr/>
    </dgm:pt>
    <dgm:pt modelId="{3024726A-57AE-4AFC-9723-A526DCC56990}" type="pres">
      <dgm:prSet presAssocID="{D8197B8C-B260-4A16-BDF4-0947B075E274}" presName="circle3" presStyleLbl="node1" presStyleIdx="2" presStyleCnt="4"/>
      <dgm:spPr/>
    </dgm:pt>
    <dgm:pt modelId="{E632F17C-588E-4513-B5B0-E3A25884288E}" type="pres">
      <dgm:prSet presAssocID="{D8197B8C-B260-4A16-BDF4-0947B075E274}" presName="rect3" presStyleLbl="alignAcc1" presStyleIdx="2" presStyleCnt="4"/>
      <dgm:spPr/>
      <dgm:t>
        <a:bodyPr/>
        <a:lstStyle/>
        <a:p>
          <a:endParaRPr lang="cs-CZ"/>
        </a:p>
      </dgm:t>
    </dgm:pt>
    <dgm:pt modelId="{0067B3B6-CC6E-4FEA-934A-B260CCD88713}" type="pres">
      <dgm:prSet presAssocID="{4C35D32F-0EAB-4CD7-82EE-45574DC2A586}" presName="vertSpace4" presStyleLbl="node1" presStyleIdx="2" presStyleCnt="4"/>
      <dgm:spPr/>
    </dgm:pt>
    <dgm:pt modelId="{7C586B55-94D6-4E48-9045-89BD65D2E277}" type="pres">
      <dgm:prSet presAssocID="{4C35D32F-0EAB-4CD7-82EE-45574DC2A586}" presName="circle4" presStyleLbl="node1" presStyleIdx="3" presStyleCnt="4"/>
      <dgm:spPr/>
    </dgm:pt>
    <dgm:pt modelId="{00691753-22B7-4C53-A077-CBC858064A16}" type="pres">
      <dgm:prSet presAssocID="{4C35D32F-0EAB-4CD7-82EE-45574DC2A586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C148F93-7DA0-4E0D-95F4-8472B341DEC4}" type="pres">
      <dgm:prSet presAssocID="{D8197B8C-B260-4A16-BDF4-0947B075E274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7B473E7-08E4-4C34-9685-F270398857C7}" type="pres">
      <dgm:prSet presAssocID="{4C35D32F-0EAB-4CD7-82EE-45574DC2A586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2" destOrd="0" parTransId="{51C5993D-B262-45E6-B66E-76BC9D6D883D}" sibTransId="{1AEC7F05-E0FE-459C-BD47-224AC9D7BEE4}"/>
    <dgm:cxn modelId="{7026137D-6CD6-4BE9-8D13-2E6F7ED1D5CD}" type="presOf" srcId="{D8197B8C-B260-4A16-BDF4-0947B075E274}" destId="{CC148F93-7DA0-4E0D-95F4-8472B341DEC4}" srcOrd="1" destOrd="0" presId="urn:microsoft.com/office/officeart/2005/8/layout/target3"/>
    <dgm:cxn modelId="{09013891-108B-4269-AF4E-0341A823C58C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3" destOrd="0" parTransId="{A15F02C0-547C-48B3-9D05-E7F145EBF3C4}" sibTransId="{8C5711BF-38F0-4590-B6BC-B3119A33CA2E}"/>
    <dgm:cxn modelId="{5004821A-1498-41A0-893F-A85164D08959}" type="presOf" srcId="{D1B46980-6531-4606-95E6-44980827E919}" destId="{6140AFEC-043D-4C43-A2F9-D0F5331DF3A3}" srcOrd="0" destOrd="0" presId="urn:microsoft.com/office/officeart/2005/8/layout/target3"/>
    <dgm:cxn modelId="{2265E82E-5EDE-4C18-B846-B0BBAC4896E5}" type="presOf" srcId="{D1D4F407-5343-4D3F-B5B9-D407B03CAEB4}" destId="{AED2198E-93D5-4001-81B4-73124B309672}" srcOrd="1" destOrd="0" presId="urn:microsoft.com/office/officeart/2005/8/layout/target3"/>
    <dgm:cxn modelId="{4174C45E-4D9B-4864-A1C6-0826538295A4}" type="presOf" srcId="{D8197B8C-B260-4A16-BDF4-0947B075E274}" destId="{E632F17C-588E-4513-B5B0-E3A25884288E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55A2253-A29D-4EAA-873B-74EAF885D7A1}" type="presOf" srcId="{D1D4F407-5343-4D3F-B5B9-D407B03CAEB4}" destId="{D005CE8C-CC26-4C3E-AC11-E15060ECD759}" srcOrd="0" destOrd="0" presId="urn:microsoft.com/office/officeart/2005/8/layout/target3"/>
    <dgm:cxn modelId="{5A9D5BDA-C227-4D10-83EF-7880D0670472}" type="presOf" srcId="{4C35D32F-0EAB-4CD7-82EE-45574DC2A586}" destId="{00691753-22B7-4C53-A077-CBC858064A16}" srcOrd="0" destOrd="0" presId="urn:microsoft.com/office/officeart/2005/8/layout/target3"/>
    <dgm:cxn modelId="{5E1C4C54-FECE-4DE0-9911-66BA5D92C57C}" type="presOf" srcId="{4C35D32F-0EAB-4CD7-82EE-45574DC2A586}" destId="{67B473E7-08E4-4C34-9685-F270398857C7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628CEFC5-49DF-43B2-A645-B19ECA724CD8}" type="presOf" srcId="{757F3AB3-0718-4624-B441-E567A8F0AB56}" destId="{333A1088-737F-45CB-B68E-254E46348037}" srcOrd="0" destOrd="0" presId="urn:microsoft.com/office/officeart/2005/8/layout/target3"/>
    <dgm:cxn modelId="{0A642D55-D736-4B0D-B6EC-5968D7400920}" type="presParOf" srcId="{333A1088-737F-45CB-B68E-254E46348037}" destId="{F5ABB229-8D3B-4694-996A-96F23CF14429}" srcOrd="0" destOrd="0" presId="urn:microsoft.com/office/officeart/2005/8/layout/target3"/>
    <dgm:cxn modelId="{41EB3B42-238B-4998-ADCF-8F26BBA85977}" type="presParOf" srcId="{333A1088-737F-45CB-B68E-254E46348037}" destId="{F41139FD-01EE-4571-8B17-4FB00FC51163}" srcOrd="1" destOrd="0" presId="urn:microsoft.com/office/officeart/2005/8/layout/target3"/>
    <dgm:cxn modelId="{90E0A2B3-464F-47DD-9021-441D4F9C514E}" type="presParOf" srcId="{333A1088-737F-45CB-B68E-254E46348037}" destId="{D005CE8C-CC26-4C3E-AC11-E15060ECD759}" srcOrd="2" destOrd="0" presId="urn:microsoft.com/office/officeart/2005/8/layout/target3"/>
    <dgm:cxn modelId="{F3E54BD5-3FD1-456F-BAF4-87305E6D1D32}" type="presParOf" srcId="{333A1088-737F-45CB-B68E-254E46348037}" destId="{2C702D82-9B77-49B7-9568-BB8EB47C3372}" srcOrd="3" destOrd="0" presId="urn:microsoft.com/office/officeart/2005/8/layout/target3"/>
    <dgm:cxn modelId="{EC1AC008-7C92-43A9-BFA3-DB1155BBFFC3}" type="presParOf" srcId="{333A1088-737F-45CB-B68E-254E46348037}" destId="{A52A0455-90FF-4808-ABD0-F02540D31D5A}" srcOrd="4" destOrd="0" presId="urn:microsoft.com/office/officeart/2005/8/layout/target3"/>
    <dgm:cxn modelId="{28E64F7B-8901-4790-9817-27C7D42CEEB1}" type="presParOf" srcId="{333A1088-737F-45CB-B68E-254E46348037}" destId="{6140AFEC-043D-4C43-A2F9-D0F5331DF3A3}" srcOrd="5" destOrd="0" presId="urn:microsoft.com/office/officeart/2005/8/layout/target3"/>
    <dgm:cxn modelId="{EBAED950-E65E-403B-955C-9CE82E1939AF}" type="presParOf" srcId="{333A1088-737F-45CB-B68E-254E46348037}" destId="{B340602A-63DE-4E1E-AE7D-1BF838894F80}" srcOrd="6" destOrd="0" presId="urn:microsoft.com/office/officeart/2005/8/layout/target3"/>
    <dgm:cxn modelId="{E97ED8D0-305B-47DD-8E27-3A6ADEC89568}" type="presParOf" srcId="{333A1088-737F-45CB-B68E-254E46348037}" destId="{3024726A-57AE-4AFC-9723-A526DCC56990}" srcOrd="7" destOrd="0" presId="urn:microsoft.com/office/officeart/2005/8/layout/target3"/>
    <dgm:cxn modelId="{8BA74B8D-4283-48EA-8DAA-CC3C92206B7A}" type="presParOf" srcId="{333A1088-737F-45CB-B68E-254E46348037}" destId="{E632F17C-588E-4513-B5B0-E3A25884288E}" srcOrd="8" destOrd="0" presId="urn:microsoft.com/office/officeart/2005/8/layout/target3"/>
    <dgm:cxn modelId="{D35B976D-3181-4209-877B-EFDA3291C385}" type="presParOf" srcId="{333A1088-737F-45CB-B68E-254E46348037}" destId="{0067B3B6-CC6E-4FEA-934A-B260CCD88713}" srcOrd="9" destOrd="0" presId="urn:microsoft.com/office/officeart/2005/8/layout/target3"/>
    <dgm:cxn modelId="{B95F6718-7554-4B78-9A85-9AD7C7493274}" type="presParOf" srcId="{333A1088-737F-45CB-B68E-254E46348037}" destId="{7C586B55-94D6-4E48-9045-89BD65D2E277}" srcOrd="10" destOrd="0" presId="urn:microsoft.com/office/officeart/2005/8/layout/target3"/>
    <dgm:cxn modelId="{04BA9265-001D-465E-81FA-BCA4B9F42D3A}" type="presParOf" srcId="{333A1088-737F-45CB-B68E-254E46348037}" destId="{00691753-22B7-4C53-A077-CBC858064A16}" srcOrd="11" destOrd="0" presId="urn:microsoft.com/office/officeart/2005/8/layout/target3"/>
    <dgm:cxn modelId="{E3457138-5763-4A50-82CE-010131D421F9}" type="presParOf" srcId="{333A1088-737F-45CB-B68E-254E46348037}" destId="{AED2198E-93D5-4001-81B4-73124B309672}" srcOrd="12" destOrd="0" presId="urn:microsoft.com/office/officeart/2005/8/layout/target3"/>
    <dgm:cxn modelId="{9B42D056-57DF-4D25-B3F4-52C2D86445EB}" type="presParOf" srcId="{333A1088-737F-45CB-B68E-254E46348037}" destId="{2BE915AB-18AA-4053-B92C-3BFC9ED204BB}" srcOrd="13" destOrd="0" presId="urn:microsoft.com/office/officeart/2005/8/layout/target3"/>
    <dgm:cxn modelId="{7EF907D0-7139-4C48-AF83-46AC00618C96}" type="presParOf" srcId="{333A1088-737F-45CB-B68E-254E46348037}" destId="{CC148F93-7DA0-4E0D-95F4-8472B341DEC4}" srcOrd="14" destOrd="0" presId="urn:microsoft.com/office/officeart/2005/8/layout/target3"/>
    <dgm:cxn modelId="{747D1EC2-D5B6-4B5C-A472-66E661B66DAD}" type="presParOf" srcId="{333A1088-737F-45CB-B68E-254E46348037}" destId="{67B473E7-08E4-4C34-9685-F270398857C7}" srcOrd="15" destOrd="0" presId="urn:microsoft.com/office/officeart/2005/8/layout/target3"/>
  </dgm:cxnLst>
  <dgm:bg/>
  <dgm:whole/>
  <dgm:extLst>
    <a:ext uri="http://schemas.microsoft.com/office/drawing/2008/diagram">
      <dsp:dataModelExt xmlns=""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456383" cy="345638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712554" y="0"/>
          <a:ext cx="6408712" cy="345638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Konstantinovy Lázně, okres Tachov, příspěvková organizace</a:t>
          </a:r>
          <a:endParaRPr lang="cs-CZ" sz="2000" kern="1200" dirty="0"/>
        </a:p>
      </dsp:txBody>
      <dsp:txXfrm>
        <a:off x="1712554" y="0"/>
        <a:ext cx="6408712" cy="734481"/>
      </dsp:txXfrm>
    </dsp:sp>
    <dsp:sp modelId="{A52A0455-90FF-4808-ABD0-F02540D31D5A}">
      <dsp:nvSpPr>
        <dsp:cNvPr id="0" name=""/>
        <dsp:cNvSpPr/>
      </dsp:nvSpPr>
      <dsp:spPr>
        <a:xfrm>
          <a:off x="453650" y="734481"/>
          <a:ext cx="2549083" cy="254908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728191" y="734481"/>
          <a:ext cx="6408712" cy="254908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Erika Hovorková</a:t>
          </a:r>
          <a:endParaRPr lang="cs-CZ" sz="2000" kern="1200" dirty="0"/>
        </a:p>
      </dsp:txBody>
      <dsp:txXfrm>
        <a:off x="1728191" y="734481"/>
        <a:ext cx="6408712" cy="734481"/>
      </dsp:txXfrm>
    </dsp:sp>
    <dsp:sp modelId="{3024726A-57AE-4AFC-9723-A526DCC56990}">
      <dsp:nvSpPr>
        <dsp:cNvPr id="0" name=""/>
        <dsp:cNvSpPr/>
      </dsp:nvSpPr>
      <dsp:spPr>
        <a:xfrm>
          <a:off x="907300" y="1468963"/>
          <a:ext cx="1641782" cy="164178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632F17C-588E-4513-B5B0-E3A25884288E}">
      <dsp:nvSpPr>
        <dsp:cNvPr id="0" name=""/>
        <dsp:cNvSpPr/>
      </dsp:nvSpPr>
      <dsp:spPr>
        <a:xfrm>
          <a:off x="1728191" y="1468963"/>
          <a:ext cx="6408712" cy="164178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VY_32_INOVACE_6_Co už umíme – zábavné počítání</a:t>
          </a:r>
          <a:endParaRPr lang="cs-CZ" sz="2000" kern="1200" dirty="0"/>
        </a:p>
      </dsp:txBody>
      <dsp:txXfrm>
        <a:off x="1728191" y="1468963"/>
        <a:ext cx="6408712" cy="734481"/>
      </dsp:txXfrm>
    </dsp:sp>
    <dsp:sp modelId="{7C586B55-94D6-4E48-9045-89BD65D2E277}">
      <dsp:nvSpPr>
        <dsp:cNvPr id="0" name=""/>
        <dsp:cNvSpPr/>
      </dsp:nvSpPr>
      <dsp:spPr>
        <a:xfrm>
          <a:off x="1360951" y="2203444"/>
          <a:ext cx="734481" cy="73448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0691753-22B7-4C53-A077-CBC858064A16}">
      <dsp:nvSpPr>
        <dsp:cNvPr id="0" name=""/>
        <dsp:cNvSpPr/>
      </dsp:nvSpPr>
      <dsp:spPr>
        <a:xfrm>
          <a:off x="1728191" y="2203444"/>
          <a:ext cx="6408712" cy="73448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CZ.1.07/…</a:t>
          </a:r>
          <a:endParaRPr lang="cs-CZ" sz="2000" kern="1200" dirty="0"/>
        </a:p>
      </dsp:txBody>
      <dsp:txXfrm>
        <a:off x="1728191" y="2203444"/>
        <a:ext cx="6408712" cy="73448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92613E-DDDB-4DBB-A163-989AFFE2C5F1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3C3164-F2C5-4F83-BB08-1F5F92511A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146126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2845970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Čti</a:t>
            </a:r>
            <a:r>
              <a:rPr lang="cs-CZ" baseline="0" dirty="0" smtClean="0"/>
              <a:t> a přiřaď k číslu správné názvy. Která čísla jinak píšeme než vyslovujeme? Podtrhni.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77488572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V</a:t>
            </a:r>
            <a:r>
              <a:rPr lang="cs-CZ" dirty="0" err="1" smtClean="0"/>
              <a:t>ypočítej</a:t>
            </a:r>
            <a:r>
              <a:rPr lang="cs-CZ" dirty="0" smtClean="0"/>
              <a:t>.</a:t>
            </a:r>
            <a:r>
              <a:rPr lang="cs-CZ" baseline="0" dirty="0" smtClean="0"/>
              <a:t> Správný výsledek si zkontroluj (posuň rybu).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283407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 smtClean="0"/>
              <a:t>Dopl</a:t>
            </a:r>
            <a:r>
              <a:rPr lang="cs-CZ" dirty="0" smtClean="0"/>
              <a:t>ň</a:t>
            </a:r>
            <a:r>
              <a:rPr lang="cs-CZ" baseline="0" dirty="0" smtClean="0"/>
              <a:t> výsledky do tabulky sčítání.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10432474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 smtClean="0"/>
              <a:t>Dopl</a:t>
            </a:r>
            <a:r>
              <a:rPr lang="cs-CZ" dirty="0" smtClean="0"/>
              <a:t>ň</a:t>
            </a:r>
            <a:r>
              <a:rPr lang="cs-CZ" baseline="0" dirty="0" smtClean="0"/>
              <a:t> výsledky do tabulky odčítání.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10432474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28316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863112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798841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942155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200445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142635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8807013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6000250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330691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6785130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122022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770011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microsoft.com/office/2007/relationships/hdphoto" Target="../media/hdphoto1.wdp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428334290"/>
              </p:ext>
            </p:extLst>
          </p:nvPr>
        </p:nvGraphicFramePr>
        <p:xfrm>
          <a:off x="467544" y="476672"/>
          <a:ext cx="8136904" cy="34563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55020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5400600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sz="4000" dirty="0" smtClean="0"/>
              <a:t>Matematika pro 2. ročník ZŠ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Prezentace na interaktivní tabuli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Pomůcky: karty s čísly, číselná osa, okopírované pracovní listy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Inovace – aktivita a motivace žáků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Metodické pokyny: zápis čísel, seřazování, doplňování,  sčítání, odčítání, řetězec čísel</a:t>
            </a:r>
          </a:p>
          <a:p>
            <a:pPr>
              <a:buFont typeface="Wingdings" pitchFamily="2" charset="2"/>
              <a:buChar char="Ø"/>
            </a:pPr>
            <a:endParaRPr lang="cs-CZ" sz="4000" dirty="0" smtClean="0"/>
          </a:p>
          <a:p>
            <a:pPr>
              <a:buFont typeface="Wingdings" pitchFamily="2" charset="2"/>
              <a:buChar char="Ø"/>
            </a:pPr>
            <a:endParaRPr lang="cs-CZ" sz="4000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pl-PL" smtClean="0"/>
              <a:t>Matematika a její aplikace - Matematika</a:t>
            </a:r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43648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260648"/>
            <a:ext cx="8064896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chemeClr val="tx1"/>
                </a:solidFill>
              </a:rPr>
              <a:t>Čti a přiřaď k číslu správné názvy. </a:t>
            </a:r>
            <a:r>
              <a:rPr lang="en-US" sz="3600" dirty="0" smtClean="0">
                <a:solidFill>
                  <a:schemeClr val="tx1"/>
                </a:solidFill>
              </a:rPr>
              <a:t> 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79512" y="4100827"/>
            <a:ext cx="792088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 smtClean="0">
                <a:solidFill>
                  <a:schemeClr val="tx1"/>
                </a:solidFill>
              </a:rPr>
              <a:t>20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79512" y="3132802"/>
            <a:ext cx="792088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 smtClean="0">
                <a:solidFill>
                  <a:schemeClr val="tx1"/>
                </a:solidFill>
              </a:rPr>
              <a:t>10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644008" y="1303014"/>
            <a:ext cx="792088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 smtClean="0">
                <a:solidFill>
                  <a:schemeClr val="tx1"/>
                </a:solidFill>
              </a:rPr>
              <a:t>19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79512" y="5068852"/>
            <a:ext cx="792088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 smtClean="0">
                <a:solidFill>
                  <a:schemeClr val="tx1"/>
                </a:solidFill>
              </a:rPr>
              <a:t>1</a:t>
            </a:r>
            <a:r>
              <a:rPr lang="cs-CZ" sz="4000" b="1" dirty="0">
                <a:solidFill>
                  <a:schemeClr val="tx1"/>
                </a:solidFill>
              </a:rPr>
              <a:t>1</a:t>
            </a:r>
          </a:p>
        </p:txBody>
      </p:sp>
      <p:sp>
        <p:nvSpPr>
          <p:cNvPr id="8" name="Obdélník 7"/>
          <p:cNvSpPr/>
          <p:nvPr/>
        </p:nvSpPr>
        <p:spPr>
          <a:xfrm>
            <a:off x="179512" y="2164777"/>
            <a:ext cx="792088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 smtClean="0">
                <a:solidFill>
                  <a:schemeClr val="tx1"/>
                </a:solidFill>
              </a:rPr>
              <a:t>17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644008" y="3182962"/>
            <a:ext cx="792088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 smtClean="0">
                <a:solidFill>
                  <a:schemeClr val="tx1"/>
                </a:solidFill>
              </a:rPr>
              <a:t>18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644008" y="2242988"/>
            <a:ext cx="792088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 smtClean="0">
                <a:solidFill>
                  <a:schemeClr val="tx1"/>
                </a:solidFill>
              </a:rPr>
              <a:t>13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79512" y="1196752"/>
            <a:ext cx="792088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 smtClean="0">
                <a:solidFill>
                  <a:schemeClr val="tx1"/>
                </a:solidFill>
              </a:rPr>
              <a:t>15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644008" y="4122936"/>
            <a:ext cx="792088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 smtClean="0">
                <a:solidFill>
                  <a:schemeClr val="tx1"/>
                </a:solidFill>
              </a:rPr>
              <a:t>16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644008" y="5062910"/>
            <a:ext cx="792088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 smtClean="0">
                <a:solidFill>
                  <a:schemeClr val="tx1"/>
                </a:solidFill>
              </a:rPr>
              <a:t>12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644008" y="6002886"/>
            <a:ext cx="792088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 smtClean="0">
                <a:solidFill>
                  <a:schemeClr val="tx1"/>
                </a:solidFill>
              </a:rPr>
              <a:t>1</a:t>
            </a:r>
            <a:r>
              <a:rPr lang="cs-CZ" sz="4000" b="1" dirty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179512" y="6036875"/>
            <a:ext cx="792088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 smtClean="0">
                <a:solidFill>
                  <a:schemeClr val="tx1"/>
                </a:solidFill>
              </a:rPr>
              <a:t>10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-2628800" y="1196752"/>
            <a:ext cx="2376264" cy="70167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 smtClean="0">
                <a:solidFill>
                  <a:schemeClr val="tx1"/>
                </a:solidFill>
              </a:rPr>
              <a:t>deset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-2628800" y="2343636"/>
            <a:ext cx="2376264" cy="70167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 smtClean="0">
                <a:solidFill>
                  <a:schemeClr val="tx1"/>
                </a:solidFill>
              </a:rPr>
              <a:t>jedenáct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-2628800" y="3490520"/>
            <a:ext cx="2376264" cy="70167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 smtClean="0">
                <a:solidFill>
                  <a:schemeClr val="tx1"/>
                </a:solidFill>
              </a:rPr>
              <a:t>dvanáct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-2628800" y="4637404"/>
            <a:ext cx="2376264" cy="70167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 smtClean="0">
                <a:solidFill>
                  <a:schemeClr val="tx1"/>
                </a:solidFill>
              </a:rPr>
              <a:t>třináct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-2628800" y="5784289"/>
            <a:ext cx="2376264" cy="70167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 smtClean="0">
                <a:solidFill>
                  <a:schemeClr val="tx1"/>
                </a:solidFill>
              </a:rPr>
              <a:t>dvacet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9390290" y="1196752"/>
            <a:ext cx="2376264" cy="70167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 smtClean="0">
                <a:solidFill>
                  <a:schemeClr val="tx1"/>
                </a:solidFill>
              </a:rPr>
              <a:t>čtrnáct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9390290" y="2114259"/>
            <a:ext cx="2376264" cy="70167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 smtClean="0">
                <a:solidFill>
                  <a:schemeClr val="tx1"/>
                </a:solidFill>
              </a:rPr>
              <a:t>patnáct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9390290" y="3031766"/>
            <a:ext cx="2376264" cy="70167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 smtClean="0">
                <a:solidFill>
                  <a:schemeClr val="tx1"/>
                </a:solidFill>
              </a:rPr>
              <a:t>šestnáct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9390290" y="3949273"/>
            <a:ext cx="2376264" cy="70167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 smtClean="0">
                <a:solidFill>
                  <a:schemeClr val="tx1"/>
                </a:solidFill>
              </a:rPr>
              <a:t>sedmnáct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9390290" y="4866780"/>
            <a:ext cx="2376264" cy="70167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 smtClean="0">
                <a:solidFill>
                  <a:schemeClr val="tx1"/>
                </a:solidFill>
              </a:rPr>
              <a:t>osmnáct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9390290" y="5784289"/>
            <a:ext cx="2886566" cy="70167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 smtClean="0">
                <a:solidFill>
                  <a:schemeClr val="tx1"/>
                </a:solidFill>
              </a:rPr>
              <a:t>devatenáct</a:t>
            </a:r>
            <a:endParaRPr lang="cs-CZ" sz="4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1546156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400904"/>
            <a:ext cx="5976664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 smtClean="0">
                <a:solidFill>
                  <a:schemeClr val="tx1"/>
                </a:solidFill>
              </a:rPr>
              <a:t>2</a:t>
            </a:r>
            <a:r>
              <a:rPr lang="en-US" sz="4000" b="1" dirty="0" smtClean="0">
                <a:solidFill>
                  <a:schemeClr val="tx1"/>
                </a:solidFill>
              </a:rPr>
              <a:t>0 - 6 - 4 + 7 + 2 - 9 </a:t>
            </a:r>
            <a:r>
              <a:rPr lang="en-US" sz="4000" b="1" dirty="0">
                <a:solidFill>
                  <a:schemeClr val="tx1"/>
                </a:solidFill>
              </a:rPr>
              <a:t>-</a:t>
            </a:r>
            <a:r>
              <a:rPr lang="en-US" sz="4000" b="1" dirty="0" smtClean="0">
                <a:solidFill>
                  <a:schemeClr val="tx1"/>
                </a:solidFill>
              </a:rPr>
              <a:t> 5 + 2 = 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51520" y="2130349"/>
            <a:ext cx="5976664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4000" b="1" dirty="0" smtClean="0">
                <a:solidFill>
                  <a:schemeClr val="tx1"/>
                </a:solidFill>
              </a:rPr>
              <a:t>3 + 4 + 6 - 5 - 1 +</a:t>
            </a:r>
            <a:r>
              <a:rPr lang="cs-CZ" sz="4000" b="1" dirty="0" smtClean="0">
                <a:solidFill>
                  <a:schemeClr val="tx1"/>
                </a:solidFill>
              </a:rPr>
              <a:t> </a:t>
            </a:r>
            <a:r>
              <a:rPr lang="en-US" sz="4000" b="1" dirty="0" smtClean="0">
                <a:solidFill>
                  <a:schemeClr val="tx1"/>
                </a:solidFill>
              </a:rPr>
              <a:t>7 +</a:t>
            </a:r>
            <a:r>
              <a:rPr lang="cs-CZ" sz="4000" b="1" dirty="0" smtClean="0">
                <a:solidFill>
                  <a:schemeClr val="tx1"/>
                </a:solidFill>
              </a:rPr>
              <a:t> </a:t>
            </a:r>
            <a:r>
              <a:rPr lang="en-US" sz="4000" b="1" dirty="0" smtClean="0">
                <a:solidFill>
                  <a:schemeClr val="tx1"/>
                </a:solidFill>
              </a:rPr>
              <a:t>6 = 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51520" y="3859794"/>
            <a:ext cx="5976664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4000" b="1" dirty="0">
                <a:solidFill>
                  <a:schemeClr val="tx1"/>
                </a:solidFill>
              </a:rPr>
              <a:t>7</a:t>
            </a:r>
            <a:r>
              <a:rPr lang="en-US" sz="4000" b="1" dirty="0" smtClean="0">
                <a:solidFill>
                  <a:schemeClr val="tx1"/>
                </a:solidFill>
              </a:rPr>
              <a:t> + 5 - 2 + 10 - 3 - 7 + 5 = 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51520" y="5589240"/>
            <a:ext cx="5976664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4000" b="1" dirty="0" smtClean="0">
                <a:solidFill>
                  <a:schemeClr val="tx1"/>
                </a:solidFill>
              </a:rPr>
              <a:t>10 + 10 - 20 + 6 - 5 + 2 - 2 = 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7740352" y="1287162"/>
            <a:ext cx="648072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 smtClean="0">
                <a:solidFill>
                  <a:schemeClr val="tx1"/>
                </a:solidFill>
              </a:rPr>
              <a:t>7</a:t>
            </a:r>
            <a:r>
              <a:rPr lang="en-US" sz="4000" b="1" dirty="0" smtClean="0">
                <a:solidFill>
                  <a:schemeClr val="tx1"/>
                </a:solidFill>
              </a:rPr>
              <a:t> 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7625837" y="3158116"/>
            <a:ext cx="720080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4000" b="1" dirty="0" smtClean="0">
                <a:solidFill>
                  <a:schemeClr val="tx1"/>
                </a:solidFill>
              </a:rPr>
              <a:t>20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7618842" y="4567823"/>
            <a:ext cx="720080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4000" b="1" dirty="0" smtClean="0">
                <a:solidFill>
                  <a:schemeClr val="tx1"/>
                </a:solidFill>
              </a:rPr>
              <a:t>15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7715085" y="5940079"/>
            <a:ext cx="720080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4000" b="1" dirty="0" smtClean="0">
                <a:solidFill>
                  <a:schemeClr val="tx1"/>
                </a:solidFill>
              </a:rPr>
              <a:t>1</a:t>
            </a:r>
            <a:endParaRPr lang="cs-CZ" sz="4000" b="1" dirty="0">
              <a:solidFill>
                <a:schemeClr val="tx1"/>
              </a:solidFill>
            </a:endParaRPr>
          </a:p>
        </p:txBody>
      </p:sp>
      <p:pic>
        <p:nvPicPr>
          <p:cNvPr id="26" name="Picture 17" descr="C:\Users\Skola\AppData\Local\Microsoft\Windows\Temporary Internet Files\Content.IE5\K0O7W0UI\MC900444821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="" xmlns:a14="http://schemas.microsoft.com/office/drawing/2010/main">
                  <a14:imgLayer r:embed="rId4">
                    <a14:imgEffect>
                      <a14:backgroundRemoval t="20889" b="52556" l="14101" r="85899">
                        <a14:foregroundMark x1="18993" y1="46667" x2="36115" y2="43667"/>
                        <a14:foregroundMark x1="69496" y1="51222" x2="79568" y2="47444"/>
                        <a14:foregroundMark x1="70935" y1="50667" x2="75827" y2="50111"/>
                        <a14:backgroundMark x1="27050" y1="49556" x2="27050" y2="49556"/>
                        <a14:backgroundMark x1="28058" y1="48222" x2="28058" y2="48222"/>
                        <a14:backgroundMark x1="81727" y1="51222" x2="81727" y2="51222"/>
                        <a14:backgroundMark x1="25324" y1="48000" x2="25324" y2="48000"/>
                        <a14:backgroundMark x1="79281" y1="50667" x2="79281" y2="50667"/>
                        <a14:backgroundMark x1="76403" y1="51222" x2="76403" y2="51222"/>
                        <a14:backgroundMark x1="60863" y1="48778" x2="60863" y2="48778"/>
                        <a14:backgroundMark x1="64604" y1="46667" x2="64604" y2="46667"/>
                        <a14:backgroundMark x1="64604" y1="44444" x2="64604" y2="44444"/>
                        <a14:backgroundMark x1="60432" y1="44778" x2="60432" y2="44778"/>
                        <a14:backgroundMark x1="42302" y1="47667" x2="42302" y2="47667"/>
                        <a14:backgroundMark x1="36115" y1="48000" x2="36115" y2="48000"/>
                        <a14:backgroundMark x1="36403" y1="50111" x2="43741" y2="45333"/>
                        <a14:backgroundMark x1="31223" y1="46111" x2="43453" y2="42333"/>
                        <a14:backgroundMark x1="43022" y1="42556" x2="48201" y2="44222"/>
                        <a14:backgroundMark x1="49640" y1="48000" x2="57986" y2="48222"/>
                        <a14:backgroundMark x1="57698" y1="47444" x2="61151" y2="43444"/>
                        <a14:backgroundMark x1="60144" y1="42333" x2="57698" y2="39667"/>
                        <a14:backgroundMark x1="19424" y1="49111" x2="26331" y2="47444"/>
                        <a14:backgroundMark x1="16259" y1="47222" x2="36115" y2="44444"/>
                        <a14:backgroundMark x1="72950" y1="51444" x2="83453" y2="4744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rcRect l="13448" t="20027" r="13796" b="47446"/>
          <a:stretch/>
        </p:blipFill>
        <p:spPr bwMode="auto">
          <a:xfrm>
            <a:off x="7094915" y="2941465"/>
            <a:ext cx="1960419" cy="113498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17" descr="C:\Users\Skola\AppData\Local\Microsoft\Windows\Temporary Internet Files\Content.IE5\K0O7W0UI\MC900444821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="" xmlns:a14="http://schemas.microsoft.com/office/drawing/2010/main">
                  <a14:imgLayer r:embed="rId4">
                    <a14:imgEffect>
                      <a14:backgroundRemoval t="20889" b="52556" l="14101" r="85899">
                        <a14:foregroundMark x1="18993" y1="46667" x2="36115" y2="43667"/>
                        <a14:foregroundMark x1="69496" y1="51222" x2="79568" y2="47444"/>
                        <a14:foregroundMark x1="70935" y1="50667" x2="75827" y2="50111"/>
                        <a14:backgroundMark x1="27050" y1="49556" x2="27050" y2="49556"/>
                        <a14:backgroundMark x1="28058" y1="48222" x2="28058" y2="48222"/>
                        <a14:backgroundMark x1="81727" y1="51222" x2="81727" y2="51222"/>
                        <a14:backgroundMark x1="25324" y1="48000" x2="25324" y2="48000"/>
                        <a14:backgroundMark x1="79281" y1="50667" x2="79281" y2="50667"/>
                        <a14:backgroundMark x1="76403" y1="51222" x2="76403" y2="51222"/>
                        <a14:backgroundMark x1="60863" y1="48778" x2="60863" y2="48778"/>
                        <a14:backgroundMark x1="64604" y1="46667" x2="64604" y2="46667"/>
                        <a14:backgroundMark x1="64604" y1="44444" x2="64604" y2="44444"/>
                        <a14:backgroundMark x1="60432" y1="44778" x2="60432" y2="44778"/>
                        <a14:backgroundMark x1="42302" y1="47667" x2="42302" y2="47667"/>
                        <a14:backgroundMark x1="36115" y1="48000" x2="36115" y2="48000"/>
                        <a14:backgroundMark x1="36403" y1="50111" x2="43741" y2="45333"/>
                        <a14:backgroundMark x1="31223" y1="46111" x2="43453" y2="42333"/>
                        <a14:backgroundMark x1="43022" y1="42556" x2="48201" y2="44222"/>
                        <a14:backgroundMark x1="49640" y1="48000" x2="57986" y2="48222"/>
                        <a14:backgroundMark x1="57698" y1="47444" x2="61151" y2="43444"/>
                        <a14:backgroundMark x1="60144" y1="42333" x2="57698" y2="39667"/>
                        <a14:backgroundMark x1="19424" y1="49111" x2="26331" y2="47444"/>
                        <a14:backgroundMark x1="16259" y1="47222" x2="36115" y2="44444"/>
                        <a14:backgroundMark x1="72950" y1="51444" x2="83453" y2="4744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rcRect l="13448" t="20027" r="13796" b="47446"/>
          <a:stretch/>
        </p:blipFill>
        <p:spPr bwMode="auto">
          <a:xfrm>
            <a:off x="7092280" y="1102582"/>
            <a:ext cx="1960419" cy="113498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17" descr="C:\Users\Skola\AppData\Local\Microsoft\Windows\Temporary Internet Files\Content.IE5\K0O7W0UI\MC900444821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="" xmlns:a14="http://schemas.microsoft.com/office/drawing/2010/main">
                  <a14:imgLayer r:embed="rId4">
                    <a14:imgEffect>
                      <a14:backgroundRemoval t="20889" b="52556" l="14101" r="85899">
                        <a14:foregroundMark x1="18993" y1="46667" x2="36115" y2="43667"/>
                        <a14:foregroundMark x1="69496" y1="51222" x2="79568" y2="47444"/>
                        <a14:foregroundMark x1="70935" y1="50667" x2="75827" y2="50111"/>
                        <a14:backgroundMark x1="27050" y1="49556" x2="27050" y2="49556"/>
                        <a14:backgroundMark x1="28058" y1="48222" x2="28058" y2="48222"/>
                        <a14:backgroundMark x1="81727" y1="51222" x2="81727" y2="51222"/>
                        <a14:backgroundMark x1="25324" y1="48000" x2="25324" y2="48000"/>
                        <a14:backgroundMark x1="79281" y1="50667" x2="79281" y2="50667"/>
                        <a14:backgroundMark x1="76403" y1="51222" x2="76403" y2="51222"/>
                        <a14:backgroundMark x1="60863" y1="48778" x2="60863" y2="48778"/>
                        <a14:backgroundMark x1="64604" y1="46667" x2="64604" y2="46667"/>
                        <a14:backgroundMark x1="64604" y1="44444" x2="64604" y2="44444"/>
                        <a14:backgroundMark x1="60432" y1="44778" x2="60432" y2="44778"/>
                        <a14:backgroundMark x1="42302" y1="47667" x2="42302" y2="47667"/>
                        <a14:backgroundMark x1="36115" y1="48000" x2="36115" y2="48000"/>
                        <a14:backgroundMark x1="36403" y1="50111" x2="43741" y2="45333"/>
                        <a14:backgroundMark x1="31223" y1="46111" x2="43453" y2="42333"/>
                        <a14:backgroundMark x1="43022" y1="42556" x2="48201" y2="44222"/>
                        <a14:backgroundMark x1="49640" y1="48000" x2="57986" y2="48222"/>
                        <a14:backgroundMark x1="57698" y1="47444" x2="61151" y2="43444"/>
                        <a14:backgroundMark x1="60144" y1="42333" x2="57698" y2="39667"/>
                        <a14:backgroundMark x1="19424" y1="49111" x2="26331" y2="47444"/>
                        <a14:backgroundMark x1="16259" y1="47222" x2="36115" y2="44444"/>
                        <a14:backgroundMark x1="72950" y1="51444" x2="83453" y2="4744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rcRect l="13448" t="20027" r="13796" b="47446"/>
          <a:stretch/>
        </p:blipFill>
        <p:spPr bwMode="auto">
          <a:xfrm>
            <a:off x="7092280" y="4382252"/>
            <a:ext cx="1960419" cy="113498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17" descr="C:\Users\Skola\AppData\Local\Microsoft\Windows\Temporary Internet Files\Content.IE5\K0O7W0UI\MC900444821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="" xmlns:a14="http://schemas.microsoft.com/office/drawing/2010/main">
                  <a14:imgLayer r:embed="rId4">
                    <a14:imgEffect>
                      <a14:backgroundRemoval t="20889" b="52556" l="14101" r="85899">
                        <a14:foregroundMark x1="18993" y1="46667" x2="36115" y2="43667"/>
                        <a14:foregroundMark x1="69496" y1="51222" x2="79568" y2="47444"/>
                        <a14:foregroundMark x1="70935" y1="50667" x2="75827" y2="50111"/>
                        <a14:backgroundMark x1="27050" y1="49556" x2="27050" y2="49556"/>
                        <a14:backgroundMark x1="28058" y1="48222" x2="28058" y2="48222"/>
                        <a14:backgroundMark x1="81727" y1="51222" x2="81727" y2="51222"/>
                        <a14:backgroundMark x1="25324" y1="48000" x2="25324" y2="48000"/>
                        <a14:backgroundMark x1="79281" y1="50667" x2="79281" y2="50667"/>
                        <a14:backgroundMark x1="76403" y1="51222" x2="76403" y2="51222"/>
                        <a14:backgroundMark x1="60863" y1="48778" x2="60863" y2="48778"/>
                        <a14:backgroundMark x1="64604" y1="46667" x2="64604" y2="46667"/>
                        <a14:backgroundMark x1="64604" y1="44444" x2="64604" y2="44444"/>
                        <a14:backgroundMark x1="60432" y1="44778" x2="60432" y2="44778"/>
                        <a14:backgroundMark x1="42302" y1="47667" x2="42302" y2="47667"/>
                        <a14:backgroundMark x1="36115" y1="48000" x2="36115" y2="48000"/>
                        <a14:backgroundMark x1="36403" y1="50111" x2="43741" y2="45333"/>
                        <a14:backgroundMark x1="31223" y1="46111" x2="43453" y2="42333"/>
                        <a14:backgroundMark x1="43022" y1="42556" x2="48201" y2="44222"/>
                        <a14:backgroundMark x1="49640" y1="48000" x2="57986" y2="48222"/>
                        <a14:backgroundMark x1="57698" y1="47444" x2="61151" y2="43444"/>
                        <a14:backgroundMark x1="60144" y1="42333" x2="57698" y2="39667"/>
                        <a14:backgroundMark x1="19424" y1="49111" x2="26331" y2="47444"/>
                        <a14:backgroundMark x1="16259" y1="47222" x2="36115" y2="44444"/>
                        <a14:backgroundMark x1="72950" y1="51444" x2="83453" y2="4744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rcRect l="13448" t="20027" r="13796" b="47446"/>
          <a:stretch/>
        </p:blipFill>
        <p:spPr bwMode="auto">
          <a:xfrm>
            <a:off x="7244680" y="5822412"/>
            <a:ext cx="1960419" cy="113498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4997364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506529907"/>
              </p:ext>
            </p:extLst>
          </p:nvPr>
        </p:nvGraphicFramePr>
        <p:xfrm>
          <a:off x="288035" y="620688"/>
          <a:ext cx="8820469" cy="5400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16927"/>
                <a:gridCol w="916927"/>
                <a:gridCol w="916927"/>
                <a:gridCol w="764116"/>
                <a:gridCol w="775812"/>
                <a:gridCol w="905952"/>
                <a:gridCol w="905952"/>
                <a:gridCol w="905952"/>
                <a:gridCol w="905952"/>
                <a:gridCol w="905952"/>
              </a:tblGrid>
              <a:tr h="1120032">
                <a:tc>
                  <a:txBody>
                    <a:bodyPr/>
                    <a:lstStyle/>
                    <a:p>
                      <a:pPr algn="ctr"/>
                      <a:r>
                        <a:rPr lang="en-US" sz="4400" b="1" dirty="0" smtClean="0">
                          <a:solidFill>
                            <a:schemeClr val="tx1"/>
                          </a:solidFill>
                        </a:rPr>
                        <a:t>+</a:t>
                      </a:r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400" b="0" dirty="0" smtClean="0">
                          <a:solidFill>
                            <a:schemeClr val="tx1"/>
                          </a:solidFill>
                        </a:rPr>
                        <a:t>8</a:t>
                      </a:r>
                      <a:endParaRPr lang="cs-CZ" sz="4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400" b="0" dirty="0" smtClean="0">
                          <a:solidFill>
                            <a:schemeClr val="tx1"/>
                          </a:solidFill>
                        </a:rPr>
                        <a:t>12</a:t>
                      </a:r>
                      <a:endParaRPr lang="cs-CZ" sz="4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400" b="0" dirty="0" smtClean="0">
                          <a:solidFill>
                            <a:schemeClr val="tx1"/>
                          </a:solidFill>
                        </a:rPr>
                        <a:t>5</a:t>
                      </a:r>
                      <a:endParaRPr lang="cs-CZ" sz="4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400" b="0" dirty="0" smtClean="0">
                          <a:solidFill>
                            <a:schemeClr val="tx1"/>
                          </a:solidFill>
                        </a:rPr>
                        <a:t>14</a:t>
                      </a:r>
                      <a:endParaRPr lang="cs-CZ" sz="4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400" b="0" dirty="0" smtClean="0">
                          <a:solidFill>
                            <a:schemeClr val="tx1"/>
                          </a:solidFill>
                        </a:rPr>
                        <a:t>4</a:t>
                      </a:r>
                      <a:endParaRPr lang="cs-CZ" sz="4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400" b="0" dirty="0" smtClean="0">
                          <a:solidFill>
                            <a:schemeClr val="tx1"/>
                          </a:solidFill>
                        </a:rPr>
                        <a:t>13</a:t>
                      </a:r>
                      <a:endParaRPr lang="cs-CZ" sz="4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400" b="0" dirty="0" smtClean="0">
                          <a:solidFill>
                            <a:schemeClr val="tx1"/>
                          </a:solidFill>
                        </a:rPr>
                        <a:t>7</a:t>
                      </a:r>
                      <a:endParaRPr lang="cs-CZ" sz="4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400" b="0" dirty="0" smtClean="0">
                          <a:solidFill>
                            <a:schemeClr val="tx1"/>
                          </a:solidFill>
                        </a:rPr>
                        <a:t>9</a:t>
                      </a:r>
                      <a:endParaRPr lang="cs-CZ" sz="4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400" b="0" dirty="0" smtClean="0">
                          <a:solidFill>
                            <a:schemeClr val="tx1"/>
                          </a:solidFill>
                        </a:rPr>
                        <a:t>6</a:t>
                      </a:r>
                      <a:endParaRPr lang="cs-CZ" sz="4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1070142">
                <a:tc>
                  <a:txBody>
                    <a:bodyPr/>
                    <a:lstStyle/>
                    <a:p>
                      <a:pPr algn="ctr"/>
                      <a:r>
                        <a:rPr lang="en-US" sz="4400" b="0" dirty="0" smtClean="0">
                          <a:solidFill>
                            <a:schemeClr val="tx1"/>
                          </a:solidFill>
                        </a:rPr>
                        <a:t>6</a:t>
                      </a:r>
                      <a:endParaRPr lang="cs-CZ" sz="4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1070142">
                <a:tc>
                  <a:txBody>
                    <a:bodyPr/>
                    <a:lstStyle/>
                    <a:p>
                      <a:pPr algn="ctr"/>
                      <a:r>
                        <a:rPr lang="en-US" sz="4400" b="0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sz="4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1070142">
                <a:tc>
                  <a:txBody>
                    <a:bodyPr/>
                    <a:lstStyle/>
                    <a:p>
                      <a:pPr algn="ctr"/>
                      <a:r>
                        <a:rPr lang="en-US" sz="4400" b="0" dirty="0" smtClean="0">
                          <a:solidFill>
                            <a:schemeClr val="tx1"/>
                          </a:solidFill>
                        </a:rPr>
                        <a:t>4</a:t>
                      </a:r>
                      <a:endParaRPr lang="cs-CZ" sz="4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1070142">
                <a:tc>
                  <a:txBody>
                    <a:bodyPr/>
                    <a:lstStyle/>
                    <a:p>
                      <a:pPr algn="ctr"/>
                      <a:r>
                        <a:rPr lang="en-US" sz="4400" b="0" dirty="0" smtClean="0">
                          <a:solidFill>
                            <a:schemeClr val="tx1"/>
                          </a:solidFill>
                        </a:rPr>
                        <a:t>5</a:t>
                      </a:r>
                      <a:endParaRPr lang="cs-CZ" sz="4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pSp>
        <p:nvGrpSpPr>
          <p:cNvPr id="30" name="Skupina 29"/>
          <p:cNvGrpSpPr/>
          <p:nvPr/>
        </p:nvGrpSpPr>
        <p:grpSpPr>
          <a:xfrm>
            <a:off x="15123" y="330498"/>
            <a:ext cx="609453" cy="707490"/>
            <a:chOff x="-128457" y="339319"/>
            <a:chExt cx="975978" cy="1073457"/>
          </a:xfrm>
        </p:grpSpPr>
        <p:sp>
          <p:nvSpPr>
            <p:cNvPr id="15" name="Volný tvar 14"/>
            <p:cNvSpPr/>
            <p:nvPr/>
          </p:nvSpPr>
          <p:spPr>
            <a:xfrm>
              <a:off x="-128457" y="339319"/>
              <a:ext cx="938743" cy="915473"/>
            </a:xfrm>
            <a:custGeom>
              <a:avLst/>
              <a:gdLst>
                <a:gd name="connsiteX0" fmla="*/ 1004539 w 1010215"/>
                <a:gd name="connsiteY0" fmla="*/ 484855 h 1151838"/>
                <a:gd name="connsiteX1" fmla="*/ 916049 w 1010215"/>
                <a:gd name="connsiteY1" fmla="*/ 116145 h 1151838"/>
                <a:gd name="connsiteX2" fmla="*/ 355610 w 1010215"/>
                <a:gd name="connsiteY2" fmla="*/ 12907 h 1151838"/>
                <a:gd name="connsiteX3" fmla="*/ 60643 w 1010215"/>
                <a:gd name="connsiteY3" fmla="*/ 366868 h 1151838"/>
                <a:gd name="connsiteX4" fmla="*/ 16397 w 1010215"/>
                <a:gd name="connsiteY4" fmla="*/ 779823 h 1151838"/>
                <a:gd name="connsiteX5" fmla="*/ 267120 w 1010215"/>
                <a:gd name="connsiteY5" fmla="*/ 1104287 h 1151838"/>
                <a:gd name="connsiteX6" fmla="*/ 444101 w 1010215"/>
                <a:gd name="connsiteY6" fmla="*/ 1148533 h 1151838"/>
                <a:gd name="connsiteX7" fmla="*/ 370359 w 1010215"/>
                <a:gd name="connsiteY7" fmla="*/ 1089539 h 1151838"/>
                <a:gd name="connsiteX0" fmla="*/ 1011531 w 1014024"/>
                <a:gd name="connsiteY0" fmla="*/ 501897 h 1168880"/>
                <a:gd name="connsiteX1" fmla="*/ 923041 w 1014024"/>
                <a:gd name="connsiteY1" fmla="*/ 133187 h 1168880"/>
                <a:gd name="connsiteX2" fmla="*/ 524876 w 1014024"/>
                <a:gd name="connsiteY2" fmla="*/ 11272 h 1168880"/>
                <a:gd name="connsiteX3" fmla="*/ 67635 w 1014024"/>
                <a:gd name="connsiteY3" fmla="*/ 383910 h 1168880"/>
                <a:gd name="connsiteX4" fmla="*/ 23389 w 1014024"/>
                <a:gd name="connsiteY4" fmla="*/ 796865 h 1168880"/>
                <a:gd name="connsiteX5" fmla="*/ 274112 w 1014024"/>
                <a:gd name="connsiteY5" fmla="*/ 1121329 h 1168880"/>
                <a:gd name="connsiteX6" fmla="*/ 451093 w 1014024"/>
                <a:gd name="connsiteY6" fmla="*/ 1165575 h 1168880"/>
                <a:gd name="connsiteX7" fmla="*/ 377351 w 1014024"/>
                <a:gd name="connsiteY7" fmla="*/ 1106581 h 1168880"/>
                <a:gd name="connsiteX0" fmla="*/ 988143 w 990635"/>
                <a:gd name="connsiteY0" fmla="*/ 501898 h 1168881"/>
                <a:gd name="connsiteX1" fmla="*/ 899653 w 990635"/>
                <a:gd name="connsiteY1" fmla="*/ 133188 h 1168881"/>
                <a:gd name="connsiteX2" fmla="*/ 501488 w 990635"/>
                <a:gd name="connsiteY2" fmla="*/ 11273 h 1168881"/>
                <a:gd name="connsiteX3" fmla="*/ 252885 w 990635"/>
                <a:gd name="connsiteY3" fmla="*/ 383911 h 1168881"/>
                <a:gd name="connsiteX4" fmla="*/ 1 w 990635"/>
                <a:gd name="connsiteY4" fmla="*/ 796866 h 1168881"/>
                <a:gd name="connsiteX5" fmla="*/ 250724 w 990635"/>
                <a:gd name="connsiteY5" fmla="*/ 1121330 h 1168881"/>
                <a:gd name="connsiteX6" fmla="*/ 427705 w 990635"/>
                <a:gd name="connsiteY6" fmla="*/ 1165576 h 1168881"/>
                <a:gd name="connsiteX7" fmla="*/ 353963 w 990635"/>
                <a:gd name="connsiteY7" fmla="*/ 1106582 h 1168881"/>
                <a:gd name="connsiteX0" fmla="*/ 752908 w 755400"/>
                <a:gd name="connsiteY0" fmla="*/ 501898 h 1171487"/>
                <a:gd name="connsiteX1" fmla="*/ 664418 w 755400"/>
                <a:gd name="connsiteY1" fmla="*/ 133188 h 1171487"/>
                <a:gd name="connsiteX2" fmla="*/ 266253 w 755400"/>
                <a:gd name="connsiteY2" fmla="*/ 11273 h 1171487"/>
                <a:gd name="connsiteX3" fmla="*/ 17650 w 755400"/>
                <a:gd name="connsiteY3" fmla="*/ 383911 h 1171487"/>
                <a:gd name="connsiteX4" fmla="*/ 19768 w 755400"/>
                <a:gd name="connsiteY4" fmla="*/ 740832 h 1171487"/>
                <a:gd name="connsiteX5" fmla="*/ 15489 w 755400"/>
                <a:gd name="connsiteY5" fmla="*/ 1121330 h 1171487"/>
                <a:gd name="connsiteX6" fmla="*/ 192470 w 755400"/>
                <a:gd name="connsiteY6" fmla="*/ 1165576 h 1171487"/>
                <a:gd name="connsiteX7" fmla="*/ 118728 w 755400"/>
                <a:gd name="connsiteY7" fmla="*/ 1106582 h 1171487"/>
                <a:gd name="connsiteX0" fmla="*/ 755607 w 758099"/>
                <a:gd name="connsiteY0" fmla="*/ 501898 h 1169903"/>
                <a:gd name="connsiteX1" fmla="*/ 667117 w 758099"/>
                <a:gd name="connsiteY1" fmla="*/ 133188 h 1169903"/>
                <a:gd name="connsiteX2" fmla="*/ 268952 w 758099"/>
                <a:gd name="connsiteY2" fmla="*/ 11273 h 1169903"/>
                <a:gd name="connsiteX3" fmla="*/ 20349 w 758099"/>
                <a:gd name="connsiteY3" fmla="*/ 383911 h 1169903"/>
                <a:gd name="connsiteX4" fmla="*/ 22467 w 758099"/>
                <a:gd name="connsiteY4" fmla="*/ 740832 h 1169903"/>
                <a:gd name="connsiteX5" fmla="*/ 87734 w 758099"/>
                <a:gd name="connsiteY5" fmla="*/ 990585 h 1169903"/>
                <a:gd name="connsiteX6" fmla="*/ 195169 w 758099"/>
                <a:gd name="connsiteY6" fmla="*/ 1165576 h 1169903"/>
                <a:gd name="connsiteX7" fmla="*/ 121427 w 758099"/>
                <a:gd name="connsiteY7" fmla="*/ 1106582 h 1169903"/>
                <a:gd name="connsiteX0" fmla="*/ 755607 w 758099"/>
                <a:gd name="connsiteY0" fmla="*/ 501898 h 1187631"/>
                <a:gd name="connsiteX1" fmla="*/ 667117 w 758099"/>
                <a:gd name="connsiteY1" fmla="*/ 133188 h 1187631"/>
                <a:gd name="connsiteX2" fmla="*/ 268952 w 758099"/>
                <a:gd name="connsiteY2" fmla="*/ 11273 h 1187631"/>
                <a:gd name="connsiteX3" fmla="*/ 20349 w 758099"/>
                <a:gd name="connsiteY3" fmla="*/ 383911 h 1187631"/>
                <a:gd name="connsiteX4" fmla="*/ 22467 w 758099"/>
                <a:gd name="connsiteY4" fmla="*/ 740832 h 1187631"/>
                <a:gd name="connsiteX5" fmla="*/ 87734 w 758099"/>
                <a:gd name="connsiteY5" fmla="*/ 990585 h 1187631"/>
                <a:gd name="connsiteX6" fmla="*/ 264715 w 758099"/>
                <a:gd name="connsiteY6" fmla="*/ 1184253 h 1187631"/>
                <a:gd name="connsiteX7" fmla="*/ 121427 w 758099"/>
                <a:gd name="connsiteY7" fmla="*/ 1106582 h 1187631"/>
                <a:gd name="connsiteX0" fmla="*/ 753906 w 756680"/>
                <a:gd name="connsiteY0" fmla="*/ 437711 h 1123443"/>
                <a:gd name="connsiteX1" fmla="*/ 665416 w 756680"/>
                <a:gd name="connsiteY1" fmla="*/ 69001 h 1123443"/>
                <a:gd name="connsiteX2" fmla="*/ 244069 w 756680"/>
                <a:gd name="connsiteY2" fmla="*/ 21796 h 1123443"/>
                <a:gd name="connsiteX3" fmla="*/ 18648 w 756680"/>
                <a:gd name="connsiteY3" fmla="*/ 319724 h 1123443"/>
                <a:gd name="connsiteX4" fmla="*/ 20766 w 756680"/>
                <a:gd name="connsiteY4" fmla="*/ 676645 h 1123443"/>
                <a:gd name="connsiteX5" fmla="*/ 86033 w 756680"/>
                <a:gd name="connsiteY5" fmla="*/ 926398 h 1123443"/>
                <a:gd name="connsiteX6" fmla="*/ 263014 w 756680"/>
                <a:gd name="connsiteY6" fmla="*/ 1120066 h 1123443"/>
                <a:gd name="connsiteX7" fmla="*/ 119726 w 756680"/>
                <a:gd name="connsiteY7" fmla="*/ 1042395 h 1123443"/>
                <a:gd name="connsiteX0" fmla="*/ 753906 w 754435"/>
                <a:gd name="connsiteY0" fmla="*/ 479484 h 1165216"/>
                <a:gd name="connsiteX1" fmla="*/ 549506 w 754435"/>
                <a:gd name="connsiteY1" fmla="*/ 36063 h 1165216"/>
                <a:gd name="connsiteX2" fmla="*/ 244069 w 754435"/>
                <a:gd name="connsiteY2" fmla="*/ 63569 h 1165216"/>
                <a:gd name="connsiteX3" fmla="*/ 18648 w 754435"/>
                <a:gd name="connsiteY3" fmla="*/ 361497 h 1165216"/>
                <a:gd name="connsiteX4" fmla="*/ 20766 w 754435"/>
                <a:gd name="connsiteY4" fmla="*/ 718418 h 1165216"/>
                <a:gd name="connsiteX5" fmla="*/ 86033 w 754435"/>
                <a:gd name="connsiteY5" fmla="*/ 968171 h 1165216"/>
                <a:gd name="connsiteX6" fmla="*/ 263014 w 754435"/>
                <a:gd name="connsiteY6" fmla="*/ 1161839 h 1165216"/>
                <a:gd name="connsiteX7" fmla="*/ 119726 w 754435"/>
                <a:gd name="connsiteY7" fmla="*/ 1084168 h 1165216"/>
                <a:gd name="connsiteX0" fmla="*/ 735573 w 736102"/>
                <a:gd name="connsiteY0" fmla="*/ 476413 h 1162145"/>
                <a:gd name="connsiteX1" fmla="*/ 531173 w 736102"/>
                <a:gd name="connsiteY1" fmla="*/ 32992 h 1162145"/>
                <a:gd name="connsiteX2" fmla="*/ 225736 w 736102"/>
                <a:gd name="connsiteY2" fmla="*/ 60498 h 1162145"/>
                <a:gd name="connsiteX3" fmla="*/ 35088 w 736102"/>
                <a:gd name="connsiteY3" fmla="*/ 283715 h 1162145"/>
                <a:gd name="connsiteX4" fmla="*/ 2433 w 736102"/>
                <a:gd name="connsiteY4" fmla="*/ 715347 h 1162145"/>
                <a:gd name="connsiteX5" fmla="*/ 67700 w 736102"/>
                <a:gd name="connsiteY5" fmla="*/ 965100 h 1162145"/>
                <a:gd name="connsiteX6" fmla="*/ 244681 w 736102"/>
                <a:gd name="connsiteY6" fmla="*/ 1158768 h 1162145"/>
                <a:gd name="connsiteX7" fmla="*/ 101393 w 736102"/>
                <a:gd name="connsiteY7" fmla="*/ 1081097 h 1162145"/>
                <a:gd name="connsiteX0" fmla="*/ 735573 w 736102"/>
                <a:gd name="connsiteY0" fmla="*/ 476413 h 1551593"/>
                <a:gd name="connsiteX1" fmla="*/ 531173 w 736102"/>
                <a:gd name="connsiteY1" fmla="*/ 32992 h 1551593"/>
                <a:gd name="connsiteX2" fmla="*/ 225736 w 736102"/>
                <a:gd name="connsiteY2" fmla="*/ 60498 h 1551593"/>
                <a:gd name="connsiteX3" fmla="*/ 35088 w 736102"/>
                <a:gd name="connsiteY3" fmla="*/ 283715 h 1551593"/>
                <a:gd name="connsiteX4" fmla="*/ 2433 w 736102"/>
                <a:gd name="connsiteY4" fmla="*/ 715347 h 1551593"/>
                <a:gd name="connsiteX5" fmla="*/ 67700 w 736102"/>
                <a:gd name="connsiteY5" fmla="*/ 965100 h 1551593"/>
                <a:gd name="connsiteX6" fmla="*/ 70816 w 736102"/>
                <a:gd name="connsiteY6" fmla="*/ 1551002 h 1551593"/>
                <a:gd name="connsiteX7" fmla="*/ 101393 w 736102"/>
                <a:gd name="connsiteY7" fmla="*/ 1081097 h 1551593"/>
                <a:gd name="connsiteX0" fmla="*/ 735573 w 736102"/>
                <a:gd name="connsiteY0" fmla="*/ 476413 h 1162144"/>
                <a:gd name="connsiteX1" fmla="*/ 531173 w 736102"/>
                <a:gd name="connsiteY1" fmla="*/ 32992 h 1162144"/>
                <a:gd name="connsiteX2" fmla="*/ 225736 w 736102"/>
                <a:gd name="connsiteY2" fmla="*/ 60498 h 1162144"/>
                <a:gd name="connsiteX3" fmla="*/ 35088 w 736102"/>
                <a:gd name="connsiteY3" fmla="*/ 283715 h 1162144"/>
                <a:gd name="connsiteX4" fmla="*/ 2433 w 736102"/>
                <a:gd name="connsiteY4" fmla="*/ 715347 h 1162144"/>
                <a:gd name="connsiteX5" fmla="*/ 67700 w 736102"/>
                <a:gd name="connsiteY5" fmla="*/ 965100 h 1162144"/>
                <a:gd name="connsiteX6" fmla="*/ 221499 w 736102"/>
                <a:gd name="connsiteY6" fmla="*/ 1158767 h 1162144"/>
                <a:gd name="connsiteX7" fmla="*/ 101393 w 736102"/>
                <a:gd name="connsiteY7" fmla="*/ 1081097 h 1162144"/>
                <a:gd name="connsiteX0" fmla="*/ 738272 w 738801"/>
                <a:gd name="connsiteY0" fmla="*/ 476413 h 1318952"/>
                <a:gd name="connsiteX1" fmla="*/ 533872 w 738801"/>
                <a:gd name="connsiteY1" fmla="*/ 32992 h 1318952"/>
                <a:gd name="connsiteX2" fmla="*/ 228435 w 738801"/>
                <a:gd name="connsiteY2" fmla="*/ 60498 h 1318952"/>
                <a:gd name="connsiteX3" fmla="*/ 37787 w 738801"/>
                <a:gd name="connsiteY3" fmla="*/ 283715 h 1318952"/>
                <a:gd name="connsiteX4" fmla="*/ 5132 w 738801"/>
                <a:gd name="connsiteY4" fmla="*/ 715347 h 1318952"/>
                <a:gd name="connsiteX5" fmla="*/ 24034 w 738801"/>
                <a:gd name="connsiteY5" fmla="*/ 1301301 h 1318952"/>
                <a:gd name="connsiteX6" fmla="*/ 224198 w 738801"/>
                <a:gd name="connsiteY6" fmla="*/ 1158767 h 1318952"/>
                <a:gd name="connsiteX7" fmla="*/ 104092 w 738801"/>
                <a:gd name="connsiteY7" fmla="*/ 1081097 h 1318952"/>
                <a:gd name="connsiteX0" fmla="*/ 738272 w 738801"/>
                <a:gd name="connsiteY0" fmla="*/ 476413 h 1419388"/>
                <a:gd name="connsiteX1" fmla="*/ 533872 w 738801"/>
                <a:gd name="connsiteY1" fmla="*/ 32992 h 1419388"/>
                <a:gd name="connsiteX2" fmla="*/ 228435 w 738801"/>
                <a:gd name="connsiteY2" fmla="*/ 60498 h 1419388"/>
                <a:gd name="connsiteX3" fmla="*/ 37787 w 738801"/>
                <a:gd name="connsiteY3" fmla="*/ 283715 h 1419388"/>
                <a:gd name="connsiteX4" fmla="*/ 5132 w 738801"/>
                <a:gd name="connsiteY4" fmla="*/ 715347 h 1419388"/>
                <a:gd name="connsiteX5" fmla="*/ 24034 w 738801"/>
                <a:gd name="connsiteY5" fmla="*/ 1301301 h 1419388"/>
                <a:gd name="connsiteX6" fmla="*/ 224198 w 738801"/>
                <a:gd name="connsiteY6" fmla="*/ 1158767 h 1419388"/>
                <a:gd name="connsiteX7" fmla="*/ 173638 w 738801"/>
                <a:gd name="connsiteY7" fmla="*/ 1417298 h 1419388"/>
                <a:gd name="connsiteX0" fmla="*/ 737246 w 737775"/>
                <a:gd name="connsiteY0" fmla="*/ 476413 h 1419722"/>
                <a:gd name="connsiteX1" fmla="*/ 532846 w 737775"/>
                <a:gd name="connsiteY1" fmla="*/ 32992 h 1419722"/>
                <a:gd name="connsiteX2" fmla="*/ 227409 w 737775"/>
                <a:gd name="connsiteY2" fmla="*/ 60498 h 1419722"/>
                <a:gd name="connsiteX3" fmla="*/ 36761 w 737775"/>
                <a:gd name="connsiteY3" fmla="*/ 283715 h 1419722"/>
                <a:gd name="connsiteX4" fmla="*/ 4106 w 737775"/>
                <a:gd name="connsiteY4" fmla="*/ 715347 h 1419722"/>
                <a:gd name="connsiteX5" fmla="*/ 92555 w 737775"/>
                <a:gd name="connsiteY5" fmla="*/ 1058489 h 1419722"/>
                <a:gd name="connsiteX6" fmla="*/ 223172 w 737775"/>
                <a:gd name="connsiteY6" fmla="*/ 1158767 h 1419722"/>
                <a:gd name="connsiteX7" fmla="*/ 172612 w 737775"/>
                <a:gd name="connsiteY7" fmla="*/ 1417298 h 1419722"/>
                <a:gd name="connsiteX0" fmla="*/ 737246 w 737775"/>
                <a:gd name="connsiteY0" fmla="*/ 476413 h 1272748"/>
                <a:gd name="connsiteX1" fmla="*/ 532846 w 737775"/>
                <a:gd name="connsiteY1" fmla="*/ 32992 h 1272748"/>
                <a:gd name="connsiteX2" fmla="*/ 227409 w 737775"/>
                <a:gd name="connsiteY2" fmla="*/ 60498 h 1272748"/>
                <a:gd name="connsiteX3" fmla="*/ 36761 w 737775"/>
                <a:gd name="connsiteY3" fmla="*/ 283715 h 1272748"/>
                <a:gd name="connsiteX4" fmla="*/ 4106 w 737775"/>
                <a:gd name="connsiteY4" fmla="*/ 715347 h 1272748"/>
                <a:gd name="connsiteX5" fmla="*/ 92555 w 737775"/>
                <a:gd name="connsiteY5" fmla="*/ 1058489 h 1272748"/>
                <a:gd name="connsiteX6" fmla="*/ 223172 w 737775"/>
                <a:gd name="connsiteY6" fmla="*/ 1158767 h 1272748"/>
                <a:gd name="connsiteX7" fmla="*/ 21929 w 737775"/>
                <a:gd name="connsiteY7" fmla="*/ 1267876 h 1272748"/>
                <a:gd name="connsiteX0" fmla="*/ 737246 w 737775"/>
                <a:gd name="connsiteY0" fmla="*/ 476413 h 1159385"/>
                <a:gd name="connsiteX1" fmla="*/ 532846 w 737775"/>
                <a:gd name="connsiteY1" fmla="*/ 32992 h 1159385"/>
                <a:gd name="connsiteX2" fmla="*/ 227409 w 737775"/>
                <a:gd name="connsiteY2" fmla="*/ 60498 h 1159385"/>
                <a:gd name="connsiteX3" fmla="*/ 36761 w 737775"/>
                <a:gd name="connsiteY3" fmla="*/ 283715 h 1159385"/>
                <a:gd name="connsiteX4" fmla="*/ 4106 w 737775"/>
                <a:gd name="connsiteY4" fmla="*/ 715347 h 1159385"/>
                <a:gd name="connsiteX5" fmla="*/ 92555 w 737775"/>
                <a:gd name="connsiteY5" fmla="*/ 1058489 h 1159385"/>
                <a:gd name="connsiteX6" fmla="*/ 223172 w 737775"/>
                <a:gd name="connsiteY6" fmla="*/ 1158767 h 1159385"/>
                <a:gd name="connsiteX7" fmla="*/ 79884 w 737775"/>
                <a:gd name="connsiteY7" fmla="*/ 1025064 h 11593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37775" h="1159385">
                  <a:moveTo>
                    <a:pt x="737246" y="476413"/>
                  </a:moveTo>
                  <a:cubicBezTo>
                    <a:pt x="747078" y="331387"/>
                    <a:pt x="617819" y="102311"/>
                    <a:pt x="532846" y="32992"/>
                  </a:cubicBezTo>
                  <a:cubicBezTo>
                    <a:pt x="447873" y="-36327"/>
                    <a:pt x="310090" y="18711"/>
                    <a:pt x="227409" y="60498"/>
                  </a:cubicBezTo>
                  <a:cubicBezTo>
                    <a:pt x="144728" y="102285"/>
                    <a:pt x="73978" y="174574"/>
                    <a:pt x="36761" y="283715"/>
                  </a:cubicBezTo>
                  <a:cubicBezTo>
                    <a:pt x="-456" y="392856"/>
                    <a:pt x="-5193" y="586218"/>
                    <a:pt x="4106" y="715347"/>
                  </a:cubicBezTo>
                  <a:cubicBezTo>
                    <a:pt x="13405" y="844476"/>
                    <a:pt x="56044" y="984586"/>
                    <a:pt x="92555" y="1058489"/>
                  </a:cubicBezTo>
                  <a:cubicBezTo>
                    <a:pt x="129066" y="1132392"/>
                    <a:pt x="225284" y="1164338"/>
                    <a:pt x="223172" y="1158767"/>
                  </a:cubicBezTo>
                  <a:cubicBezTo>
                    <a:pt x="221060" y="1153196"/>
                    <a:pt x="125358" y="1053332"/>
                    <a:pt x="79884" y="1025064"/>
                  </a:cubicBezTo>
                </a:path>
              </a:pathLst>
            </a:custGeom>
            <a:noFill/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cxnSp>
          <p:nvCxnSpPr>
            <p:cNvPr id="18" name="Přímá spojnice 17"/>
            <p:cNvCxnSpPr/>
            <p:nvPr/>
          </p:nvCxnSpPr>
          <p:spPr>
            <a:xfrm flipV="1">
              <a:off x="-128457" y="1254792"/>
              <a:ext cx="379977" cy="157984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nice 18"/>
            <p:cNvCxnSpPr/>
            <p:nvPr/>
          </p:nvCxnSpPr>
          <p:spPr>
            <a:xfrm flipH="1" flipV="1">
              <a:off x="61531" y="980728"/>
              <a:ext cx="170052" cy="273284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nice 20"/>
            <p:cNvCxnSpPr/>
            <p:nvPr/>
          </p:nvCxnSpPr>
          <p:spPr>
            <a:xfrm>
              <a:off x="467544" y="622253"/>
              <a:ext cx="350481" cy="6871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Přímá spojnice 21"/>
            <p:cNvCxnSpPr/>
            <p:nvPr/>
          </p:nvCxnSpPr>
          <p:spPr>
            <a:xfrm flipV="1">
              <a:off x="827584" y="404664"/>
              <a:ext cx="19937" cy="273284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="" xmlns:p14="http://schemas.microsoft.com/office/powerpoint/2010/main" val="19001218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69514494"/>
              </p:ext>
            </p:extLst>
          </p:nvPr>
        </p:nvGraphicFramePr>
        <p:xfrm>
          <a:off x="617923" y="332656"/>
          <a:ext cx="7914517" cy="647074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16927"/>
                <a:gridCol w="916927"/>
                <a:gridCol w="916927"/>
                <a:gridCol w="764116"/>
                <a:gridCol w="775812"/>
                <a:gridCol w="905952"/>
                <a:gridCol w="905952"/>
                <a:gridCol w="905952"/>
                <a:gridCol w="905952"/>
              </a:tblGrid>
              <a:tr h="1120032">
                <a:tc>
                  <a:txBody>
                    <a:bodyPr/>
                    <a:lstStyle/>
                    <a:p>
                      <a:pPr algn="ctr"/>
                      <a:r>
                        <a:rPr lang="en-US" sz="4400" b="1" dirty="0" smtClean="0">
                          <a:solidFill>
                            <a:schemeClr val="tx1"/>
                          </a:solidFill>
                        </a:rPr>
                        <a:t>-</a:t>
                      </a:r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400" b="0" dirty="0" smtClean="0">
                          <a:solidFill>
                            <a:schemeClr val="tx1"/>
                          </a:solidFill>
                        </a:rPr>
                        <a:t>5</a:t>
                      </a:r>
                      <a:endParaRPr lang="cs-CZ" sz="4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400" b="0" dirty="0" smtClean="0">
                          <a:solidFill>
                            <a:schemeClr val="tx1"/>
                          </a:solidFill>
                        </a:rPr>
                        <a:t>6</a:t>
                      </a:r>
                      <a:endParaRPr lang="cs-CZ" sz="4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400" b="0" dirty="0" smtClean="0">
                          <a:solidFill>
                            <a:schemeClr val="tx1"/>
                          </a:solidFill>
                        </a:rPr>
                        <a:t>7</a:t>
                      </a:r>
                      <a:endParaRPr lang="cs-CZ" sz="4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400" b="0" dirty="0" smtClean="0">
                          <a:solidFill>
                            <a:schemeClr val="tx1"/>
                          </a:solidFill>
                        </a:rPr>
                        <a:t>9</a:t>
                      </a:r>
                      <a:endParaRPr lang="cs-CZ" sz="4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400" b="0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sz="4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400" b="0" dirty="0" smtClean="0">
                          <a:solidFill>
                            <a:schemeClr val="tx1"/>
                          </a:solidFill>
                        </a:rPr>
                        <a:t>8</a:t>
                      </a:r>
                      <a:endParaRPr lang="cs-CZ" sz="4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400" b="0" dirty="0" smtClean="0">
                          <a:solidFill>
                            <a:schemeClr val="tx1"/>
                          </a:solidFill>
                        </a:rPr>
                        <a:t>4</a:t>
                      </a:r>
                      <a:endParaRPr lang="cs-CZ" sz="4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400" b="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4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1070142">
                <a:tc>
                  <a:txBody>
                    <a:bodyPr/>
                    <a:lstStyle/>
                    <a:p>
                      <a:pPr algn="ctr"/>
                      <a:r>
                        <a:rPr lang="en-US" sz="4400" b="0" dirty="0" smtClean="0">
                          <a:solidFill>
                            <a:schemeClr val="tx1"/>
                          </a:solidFill>
                        </a:rPr>
                        <a:t>20</a:t>
                      </a:r>
                      <a:endParaRPr lang="cs-CZ" sz="4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1070142">
                <a:tc>
                  <a:txBody>
                    <a:bodyPr/>
                    <a:lstStyle/>
                    <a:p>
                      <a:pPr algn="ctr"/>
                      <a:r>
                        <a:rPr lang="en-US" sz="4400" b="0" dirty="0" smtClean="0">
                          <a:solidFill>
                            <a:schemeClr val="tx1"/>
                          </a:solidFill>
                        </a:rPr>
                        <a:t>13</a:t>
                      </a:r>
                      <a:endParaRPr lang="cs-CZ" sz="4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1070142">
                <a:tc>
                  <a:txBody>
                    <a:bodyPr/>
                    <a:lstStyle/>
                    <a:p>
                      <a:pPr algn="ctr"/>
                      <a:r>
                        <a:rPr lang="en-US" sz="4400" b="0" dirty="0" smtClean="0">
                          <a:solidFill>
                            <a:schemeClr val="tx1"/>
                          </a:solidFill>
                        </a:rPr>
                        <a:t>18</a:t>
                      </a:r>
                      <a:endParaRPr lang="cs-CZ" sz="4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1070142">
                <a:tc>
                  <a:txBody>
                    <a:bodyPr/>
                    <a:lstStyle/>
                    <a:p>
                      <a:pPr algn="ctr"/>
                      <a:r>
                        <a:rPr lang="en-US" sz="4400" b="0" dirty="0" smtClean="0">
                          <a:solidFill>
                            <a:schemeClr val="tx1"/>
                          </a:solidFill>
                        </a:rPr>
                        <a:t>14</a:t>
                      </a:r>
                      <a:endParaRPr lang="cs-CZ" sz="4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1070142">
                <a:tc>
                  <a:txBody>
                    <a:bodyPr/>
                    <a:lstStyle/>
                    <a:p>
                      <a:pPr algn="ctr"/>
                      <a:r>
                        <a:rPr lang="en-US" sz="4400" b="0" dirty="0" smtClean="0">
                          <a:solidFill>
                            <a:schemeClr val="tx1"/>
                          </a:solidFill>
                        </a:rPr>
                        <a:t>19</a:t>
                      </a:r>
                      <a:endParaRPr lang="cs-CZ" sz="4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pSp>
        <p:nvGrpSpPr>
          <p:cNvPr id="2" name="Skupina 1"/>
          <p:cNvGrpSpPr/>
          <p:nvPr/>
        </p:nvGrpSpPr>
        <p:grpSpPr>
          <a:xfrm>
            <a:off x="434155" y="44624"/>
            <a:ext cx="609453" cy="603366"/>
            <a:chOff x="15123" y="44624"/>
            <a:chExt cx="609453" cy="603366"/>
          </a:xfrm>
        </p:grpSpPr>
        <p:sp>
          <p:nvSpPr>
            <p:cNvPr id="15" name="Volný tvar 14"/>
            <p:cNvSpPr/>
            <p:nvPr/>
          </p:nvSpPr>
          <p:spPr>
            <a:xfrm>
              <a:off x="15123" y="44624"/>
              <a:ext cx="586201" cy="603366"/>
            </a:xfrm>
            <a:custGeom>
              <a:avLst/>
              <a:gdLst>
                <a:gd name="connsiteX0" fmla="*/ 1004539 w 1010215"/>
                <a:gd name="connsiteY0" fmla="*/ 484855 h 1151838"/>
                <a:gd name="connsiteX1" fmla="*/ 916049 w 1010215"/>
                <a:gd name="connsiteY1" fmla="*/ 116145 h 1151838"/>
                <a:gd name="connsiteX2" fmla="*/ 355610 w 1010215"/>
                <a:gd name="connsiteY2" fmla="*/ 12907 h 1151838"/>
                <a:gd name="connsiteX3" fmla="*/ 60643 w 1010215"/>
                <a:gd name="connsiteY3" fmla="*/ 366868 h 1151838"/>
                <a:gd name="connsiteX4" fmla="*/ 16397 w 1010215"/>
                <a:gd name="connsiteY4" fmla="*/ 779823 h 1151838"/>
                <a:gd name="connsiteX5" fmla="*/ 267120 w 1010215"/>
                <a:gd name="connsiteY5" fmla="*/ 1104287 h 1151838"/>
                <a:gd name="connsiteX6" fmla="*/ 444101 w 1010215"/>
                <a:gd name="connsiteY6" fmla="*/ 1148533 h 1151838"/>
                <a:gd name="connsiteX7" fmla="*/ 370359 w 1010215"/>
                <a:gd name="connsiteY7" fmla="*/ 1089539 h 1151838"/>
                <a:gd name="connsiteX0" fmla="*/ 1011531 w 1014024"/>
                <a:gd name="connsiteY0" fmla="*/ 501897 h 1168880"/>
                <a:gd name="connsiteX1" fmla="*/ 923041 w 1014024"/>
                <a:gd name="connsiteY1" fmla="*/ 133187 h 1168880"/>
                <a:gd name="connsiteX2" fmla="*/ 524876 w 1014024"/>
                <a:gd name="connsiteY2" fmla="*/ 11272 h 1168880"/>
                <a:gd name="connsiteX3" fmla="*/ 67635 w 1014024"/>
                <a:gd name="connsiteY3" fmla="*/ 383910 h 1168880"/>
                <a:gd name="connsiteX4" fmla="*/ 23389 w 1014024"/>
                <a:gd name="connsiteY4" fmla="*/ 796865 h 1168880"/>
                <a:gd name="connsiteX5" fmla="*/ 274112 w 1014024"/>
                <a:gd name="connsiteY5" fmla="*/ 1121329 h 1168880"/>
                <a:gd name="connsiteX6" fmla="*/ 451093 w 1014024"/>
                <a:gd name="connsiteY6" fmla="*/ 1165575 h 1168880"/>
                <a:gd name="connsiteX7" fmla="*/ 377351 w 1014024"/>
                <a:gd name="connsiteY7" fmla="*/ 1106581 h 1168880"/>
                <a:gd name="connsiteX0" fmla="*/ 988143 w 990635"/>
                <a:gd name="connsiteY0" fmla="*/ 501898 h 1168881"/>
                <a:gd name="connsiteX1" fmla="*/ 899653 w 990635"/>
                <a:gd name="connsiteY1" fmla="*/ 133188 h 1168881"/>
                <a:gd name="connsiteX2" fmla="*/ 501488 w 990635"/>
                <a:gd name="connsiteY2" fmla="*/ 11273 h 1168881"/>
                <a:gd name="connsiteX3" fmla="*/ 252885 w 990635"/>
                <a:gd name="connsiteY3" fmla="*/ 383911 h 1168881"/>
                <a:gd name="connsiteX4" fmla="*/ 1 w 990635"/>
                <a:gd name="connsiteY4" fmla="*/ 796866 h 1168881"/>
                <a:gd name="connsiteX5" fmla="*/ 250724 w 990635"/>
                <a:gd name="connsiteY5" fmla="*/ 1121330 h 1168881"/>
                <a:gd name="connsiteX6" fmla="*/ 427705 w 990635"/>
                <a:gd name="connsiteY6" fmla="*/ 1165576 h 1168881"/>
                <a:gd name="connsiteX7" fmla="*/ 353963 w 990635"/>
                <a:gd name="connsiteY7" fmla="*/ 1106582 h 1168881"/>
                <a:gd name="connsiteX0" fmla="*/ 752908 w 755400"/>
                <a:gd name="connsiteY0" fmla="*/ 501898 h 1171487"/>
                <a:gd name="connsiteX1" fmla="*/ 664418 w 755400"/>
                <a:gd name="connsiteY1" fmla="*/ 133188 h 1171487"/>
                <a:gd name="connsiteX2" fmla="*/ 266253 w 755400"/>
                <a:gd name="connsiteY2" fmla="*/ 11273 h 1171487"/>
                <a:gd name="connsiteX3" fmla="*/ 17650 w 755400"/>
                <a:gd name="connsiteY3" fmla="*/ 383911 h 1171487"/>
                <a:gd name="connsiteX4" fmla="*/ 19768 w 755400"/>
                <a:gd name="connsiteY4" fmla="*/ 740832 h 1171487"/>
                <a:gd name="connsiteX5" fmla="*/ 15489 w 755400"/>
                <a:gd name="connsiteY5" fmla="*/ 1121330 h 1171487"/>
                <a:gd name="connsiteX6" fmla="*/ 192470 w 755400"/>
                <a:gd name="connsiteY6" fmla="*/ 1165576 h 1171487"/>
                <a:gd name="connsiteX7" fmla="*/ 118728 w 755400"/>
                <a:gd name="connsiteY7" fmla="*/ 1106582 h 1171487"/>
                <a:gd name="connsiteX0" fmla="*/ 755607 w 758099"/>
                <a:gd name="connsiteY0" fmla="*/ 501898 h 1169903"/>
                <a:gd name="connsiteX1" fmla="*/ 667117 w 758099"/>
                <a:gd name="connsiteY1" fmla="*/ 133188 h 1169903"/>
                <a:gd name="connsiteX2" fmla="*/ 268952 w 758099"/>
                <a:gd name="connsiteY2" fmla="*/ 11273 h 1169903"/>
                <a:gd name="connsiteX3" fmla="*/ 20349 w 758099"/>
                <a:gd name="connsiteY3" fmla="*/ 383911 h 1169903"/>
                <a:gd name="connsiteX4" fmla="*/ 22467 w 758099"/>
                <a:gd name="connsiteY4" fmla="*/ 740832 h 1169903"/>
                <a:gd name="connsiteX5" fmla="*/ 87734 w 758099"/>
                <a:gd name="connsiteY5" fmla="*/ 990585 h 1169903"/>
                <a:gd name="connsiteX6" fmla="*/ 195169 w 758099"/>
                <a:gd name="connsiteY6" fmla="*/ 1165576 h 1169903"/>
                <a:gd name="connsiteX7" fmla="*/ 121427 w 758099"/>
                <a:gd name="connsiteY7" fmla="*/ 1106582 h 1169903"/>
                <a:gd name="connsiteX0" fmla="*/ 755607 w 758099"/>
                <a:gd name="connsiteY0" fmla="*/ 501898 h 1187631"/>
                <a:gd name="connsiteX1" fmla="*/ 667117 w 758099"/>
                <a:gd name="connsiteY1" fmla="*/ 133188 h 1187631"/>
                <a:gd name="connsiteX2" fmla="*/ 268952 w 758099"/>
                <a:gd name="connsiteY2" fmla="*/ 11273 h 1187631"/>
                <a:gd name="connsiteX3" fmla="*/ 20349 w 758099"/>
                <a:gd name="connsiteY3" fmla="*/ 383911 h 1187631"/>
                <a:gd name="connsiteX4" fmla="*/ 22467 w 758099"/>
                <a:gd name="connsiteY4" fmla="*/ 740832 h 1187631"/>
                <a:gd name="connsiteX5" fmla="*/ 87734 w 758099"/>
                <a:gd name="connsiteY5" fmla="*/ 990585 h 1187631"/>
                <a:gd name="connsiteX6" fmla="*/ 264715 w 758099"/>
                <a:gd name="connsiteY6" fmla="*/ 1184253 h 1187631"/>
                <a:gd name="connsiteX7" fmla="*/ 121427 w 758099"/>
                <a:gd name="connsiteY7" fmla="*/ 1106582 h 1187631"/>
                <a:gd name="connsiteX0" fmla="*/ 753906 w 756680"/>
                <a:gd name="connsiteY0" fmla="*/ 437711 h 1123443"/>
                <a:gd name="connsiteX1" fmla="*/ 665416 w 756680"/>
                <a:gd name="connsiteY1" fmla="*/ 69001 h 1123443"/>
                <a:gd name="connsiteX2" fmla="*/ 244069 w 756680"/>
                <a:gd name="connsiteY2" fmla="*/ 21796 h 1123443"/>
                <a:gd name="connsiteX3" fmla="*/ 18648 w 756680"/>
                <a:gd name="connsiteY3" fmla="*/ 319724 h 1123443"/>
                <a:gd name="connsiteX4" fmla="*/ 20766 w 756680"/>
                <a:gd name="connsiteY4" fmla="*/ 676645 h 1123443"/>
                <a:gd name="connsiteX5" fmla="*/ 86033 w 756680"/>
                <a:gd name="connsiteY5" fmla="*/ 926398 h 1123443"/>
                <a:gd name="connsiteX6" fmla="*/ 263014 w 756680"/>
                <a:gd name="connsiteY6" fmla="*/ 1120066 h 1123443"/>
                <a:gd name="connsiteX7" fmla="*/ 119726 w 756680"/>
                <a:gd name="connsiteY7" fmla="*/ 1042395 h 1123443"/>
                <a:gd name="connsiteX0" fmla="*/ 753906 w 754435"/>
                <a:gd name="connsiteY0" fmla="*/ 479484 h 1165216"/>
                <a:gd name="connsiteX1" fmla="*/ 549506 w 754435"/>
                <a:gd name="connsiteY1" fmla="*/ 36063 h 1165216"/>
                <a:gd name="connsiteX2" fmla="*/ 244069 w 754435"/>
                <a:gd name="connsiteY2" fmla="*/ 63569 h 1165216"/>
                <a:gd name="connsiteX3" fmla="*/ 18648 w 754435"/>
                <a:gd name="connsiteY3" fmla="*/ 361497 h 1165216"/>
                <a:gd name="connsiteX4" fmla="*/ 20766 w 754435"/>
                <a:gd name="connsiteY4" fmla="*/ 718418 h 1165216"/>
                <a:gd name="connsiteX5" fmla="*/ 86033 w 754435"/>
                <a:gd name="connsiteY5" fmla="*/ 968171 h 1165216"/>
                <a:gd name="connsiteX6" fmla="*/ 263014 w 754435"/>
                <a:gd name="connsiteY6" fmla="*/ 1161839 h 1165216"/>
                <a:gd name="connsiteX7" fmla="*/ 119726 w 754435"/>
                <a:gd name="connsiteY7" fmla="*/ 1084168 h 1165216"/>
                <a:gd name="connsiteX0" fmla="*/ 735573 w 736102"/>
                <a:gd name="connsiteY0" fmla="*/ 476413 h 1162145"/>
                <a:gd name="connsiteX1" fmla="*/ 531173 w 736102"/>
                <a:gd name="connsiteY1" fmla="*/ 32992 h 1162145"/>
                <a:gd name="connsiteX2" fmla="*/ 225736 w 736102"/>
                <a:gd name="connsiteY2" fmla="*/ 60498 h 1162145"/>
                <a:gd name="connsiteX3" fmla="*/ 35088 w 736102"/>
                <a:gd name="connsiteY3" fmla="*/ 283715 h 1162145"/>
                <a:gd name="connsiteX4" fmla="*/ 2433 w 736102"/>
                <a:gd name="connsiteY4" fmla="*/ 715347 h 1162145"/>
                <a:gd name="connsiteX5" fmla="*/ 67700 w 736102"/>
                <a:gd name="connsiteY5" fmla="*/ 965100 h 1162145"/>
                <a:gd name="connsiteX6" fmla="*/ 244681 w 736102"/>
                <a:gd name="connsiteY6" fmla="*/ 1158768 h 1162145"/>
                <a:gd name="connsiteX7" fmla="*/ 101393 w 736102"/>
                <a:gd name="connsiteY7" fmla="*/ 1081097 h 1162145"/>
                <a:gd name="connsiteX0" fmla="*/ 735573 w 736102"/>
                <a:gd name="connsiteY0" fmla="*/ 476413 h 1551593"/>
                <a:gd name="connsiteX1" fmla="*/ 531173 w 736102"/>
                <a:gd name="connsiteY1" fmla="*/ 32992 h 1551593"/>
                <a:gd name="connsiteX2" fmla="*/ 225736 w 736102"/>
                <a:gd name="connsiteY2" fmla="*/ 60498 h 1551593"/>
                <a:gd name="connsiteX3" fmla="*/ 35088 w 736102"/>
                <a:gd name="connsiteY3" fmla="*/ 283715 h 1551593"/>
                <a:gd name="connsiteX4" fmla="*/ 2433 w 736102"/>
                <a:gd name="connsiteY4" fmla="*/ 715347 h 1551593"/>
                <a:gd name="connsiteX5" fmla="*/ 67700 w 736102"/>
                <a:gd name="connsiteY5" fmla="*/ 965100 h 1551593"/>
                <a:gd name="connsiteX6" fmla="*/ 70816 w 736102"/>
                <a:gd name="connsiteY6" fmla="*/ 1551002 h 1551593"/>
                <a:gd name="connsiteX7" fmla="*/ 101393 w 736102"/>
                <a:gd name="connsiteY7" fmla="*/ 1081097 h 1551593"/>
                <a:gd name="connsiteX0" fmla="*/ 735573 w 736102"/>
                <a:gd name="connsiteY0" fmla="*/ 476413 h 1162144"/>
                <a:gd name="connsiteX1" fmla="*/ 531173 w 736102"/>
                <a:gd name="connsiteY1" fmla="*/ 32992 h 1162144"/>
                <a:gd name="connsiteX2" fmla="*/ 225736 w 736102"/>
                <a:gd name="connsiteY2" fmla="*/ 60498 h 1162144"/>
                <a:gd name="connsiteX3" fmla="*/ 35088 w 736102"/>
                <a:gd name="connsiteY3" fmla="*/ 283715 h 1162144"/>
                <a:gd name="connsiteX4" fmla="*/ 2433 w 736102"/>
                <a:gd name="connsiteY4" fmla="*/ 715347 h 1162144"/>
                <a:gd name="connsiteX5" fmla="*/ 67700 w 736102"/>
                <a:gd name="connsiteY5" fmla="*/ 965100 h 1162144"/>
                <a:gd name="connsiteX6" fmla="*/ 221499 w 736102"/>
                <a:gd name="connsiteY6" fmla="*/ 1158767 h 1162144"/>
                <a:gd name="connsiteX7" fmla="*/ 101393 w 736102"/>
                <a:gd name="connsiteY7" fmla="*/ 1081097 h 1162144"/>
                <a:gd name="connsiteX0" fmla="*/ 738272 w 738801"/>
                <a:gd name="connsiteY0" fmla="*/ 476413 h 1318952"/>
                <a:gd name="connsiteX1" fmla="*/ 533872 w 738801"/>
                <a:gd name="connsiteY1" fmla="*/ 32992 h 1318952"/>
                <a:gd name="connsiteX2" fmla="*/ 228435 w 738801"/>
                <a:gd name="connsiteY2" fmla="*/ 60498 h 1318952"/>
                <a:gd name="connsiteX3" fmla="*/ 37787 w 738801"/>
                <a:gd name="connsiteY3" fmla="*/ 283715 h 1318952"/>
                <a:gd name="connsiteX4" fmla="*/ 5132 w 738801"/>
                <a:gd name="connsiteY4" fmla="*/ 715347 h 1318952"/>
                <a:gd name="connsiteX5" fmla="*/ 24034 w 738801"/>
                <a:gd name="connsiteY5" fmla="*/ 1301301 h 1318952"/>
                <a:gd name="connsiteX6" fmla="*/ 224198 w 738801"/>
                <a:gd name="connsiteY6" fmla="*/ 1158767 h 1318952"/>
                <a:gd name="connsiteX7" fmla="*/ 104092 w 738801"/>
                <a:gd name="connsiteY7" fmla="*/ 1081097 h 1318952"/>
                <a:gd name="connsiteX0" fmla="*/ 738272 w 738801"/>
                <a:gd name="connsiteY0" fmla="*/ 476413 h 1419388"/>
                <a:gd name="connsiteX1" fmla="*/ 533872 w 738801"/>
                <a:gd name="connsiteY1" fmla="*/ 32992 h 1419388"/>
                <a:gd name="connsiteX2" fmla="*/ 228435 w 738801"/>
                <a:gd name="connsiteY2" fmla="*/ 60498 h 1419388"/>
                <a:gd name="connsiteX3" fmla="*/ 37787 w 738801"/>
                <a:gd name="connsiteY3" fmla="*/ 283715 h 1419388"/>
                <a:gd name="connsiteX4" fmla="*/ 5132 w 738801"/>
                <a:gd name="connsiteY4" fmla="*/ 715347 h 1419388"/>
                <a:gd name="connsiteX5" fmla="*/ 24034 w 738801"/>
                <a:gd name="connsiteY5" fmla="*/ 1301301 h 1419388"/>
                <a:gd name="connsiteX6" fmla="*/ 224198 w 738801"/>
                <a:gd name="connsiteY6" fmla="*/ 1158767 h 1419388"/>
                <a:gd name="connsiteX7" fmla="*/ 173638 w 738801"/>
                <a:gd name="connsiteY7" fmla="*/ 1417298 h 1419388"/>
                <a:gd name="connsiteX0" fmla="*/ 737246 w 737775"/>
                <a:gd name="connsiteY0" fmla="*/ 476413 h 1419722"/>
                <a:gd name="connsiteX1" fmla="*/ 532846 w 737775"/>
                <a:gd name="connsiteY1" fmla="*/ 32992 h 1419722"/>
                <a:gd name="connsiteX2" fmla="*/ 227409 w 737775"/>
                <a:gd name="connsiteY2" fmla="*/ 60498 h 1419722"/>
                <a:gd name="connsiteX3" fmla="*/ 36761 w 737775"/>
                <a:gd name="connsiteY3" fmla="*/ 283715 h 1419722"/>
                <a:gd name="connsiteX4" fmla="*/ 4106 w 737775"/>
                <a:gd name="connsiteY4" fmla="*/ 715347 h 1419722"/>
                <a:gd name="connsiteX5" fmla="*/ 92555 w 737775"/>
                <a:gd name="connsiteY5" fmla="*/ 1058489 h 1419722"/>
                <a:gd name="connsiteX6" fmla="*/ 223172 w 737775"/>
                <a:gd name="connsiteY6" fmla="*/ 1158767 h 1419722"/>
                <a:gd name="connsiteX7" fmla="*/ 172612 w 737775"/>
                <a:gd name="connsiteY7" fmla="*/ 1417298 h 1419722"/>
                <a:gd name="connsiteX0" fmla="*/ 737246 w 737775"/>
                <a:gd name="connsiteY0" fmla="*/ 476413 h 1272748"/>
                <a:gd name="connsiteX1" fmla="*/ 532846 w 737775"/>
                <a:gd name="connsiteY1" fmla="*/ 32992 h 1272748"/>
                <a:gd name="connsiteX2" fmla="*/ 227409 w 737775"/>
                <a:gd name="connsiteY2" fmla="*/ 60498 h 1272748"/>
                <a:gd name="connsiteX3" fmla="*/ 36761 w 737775"/>
                <a:gd name="connsiteY3" fmla="*/ 283715 h 1272748"/>
                <a:gd name="connsiteX4" fmla="*/ 4106 w 737775"/>
                <a:gd name="connsiteY4" fmla="*/ 715347 h 1272748"/>
                <a:gd name="connsiteX5" fmla="*/ 92555 w 737775"/>
                <a:gd name="connsiteY5" fmla="*/ 1058489 h 1272748"/>
                <a:gd name="connsiteX6" fmla="*/ 223172 w 737775"/>
                <a:gd name="connsiteY6" fmla="*/ 1158767 h 1272748"/>
                <a:gd name="connsiteX7" fmla="*/ 21929 w 737775"/>
                <a:gd name="connsiteY7" fmla="*/ 1267876 h 1272748"/>
                <a:gd name="connsiteX0" fmla="*/ 737246 w 737775"/>
                <a:gd name="connsiteY0" fmla="*/ 476413 h 1159385"/>
                <a:gd name="connsiteX1" fmla="*/ 532846 w 737775"/>
                <a:gd name="connsiteY1" fmla="*/ 32992 h 1159385"/>
                <a:gd name="connsiteX2" fmla="*/ 227409 w 737775"/>
                <a:gd name="connsiteY2" fmla="*/ 60498 h 1159385"/>
                <a:gd name="connsiteX3" fmla="*/ 36761 w 737775"/>
                <a:gd name="connsiteY3" fmla="*/ 283715 h 1159385"/>
                <a:gd name="connsiteX4" fmla="*/ 4106 w 737775"/>
                <a:gd name="connsiteY4" fmla="*/ 715347 h 1159385"/>
                <a:gd name="connsiteX5" fmla="*/ 92555 w 737775"/>
                <a:gd name="connsiteY5" fmla="*/ 1058489 h 1159385"/>
                <a:gd name="connsiteX6" fmla="*/ 223172 w 737775"/>
                <a:gd name="connsiteY6" fmla="*/ 1158767 h 1159385"/>
                <a:gd name="connsiteX7" fmla="*/ 79884 w 737775"/>
                <a:gd name="connsiteY7" fmla="*/ 1025064 h 11593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37775" h="1159385">
                  <a:moveTo>
                    <a:pt x="737246" y="476413"/>
                  </a:moveTo>
                  <a:cubicBezTo>
                    <a:pt x="747078" y="331387"/>
                    <a:pt x="617819" y="102311"/>
                    <a:pt x="532846" y="32992"/>
                  </a:cubicBezTo>
                  <a:cubicBezTo>
                    <a:pt x="447873" y="-36327"/>
                    <a:pt x="310090" y="18711"/>
                    <a:pt x="227409" y="60498"/>
                  </a:cubicBezTo>
                  <a:cubicBezTo>
                    <a:pt x="144728" y="102285"/>
                    <a:pt x="73978" y="174574"/>
                    <a:pt x="36761" y="283715"/>
                  </a:cubicBezTo>
                  <a:cubicBezTo>
                    <a:pt x="-456" y="392856"/>
                    <a:pt x="-5193" y="586218"/>
                    <a:pt x="4106" y="715347"/>
                  </a:cubicBezTo>
                  <a:cubicBezTo>
                    <a:pt x="13405" y="844476"/>
                    <a:pt x="56044" y="984586"/>
                    <a:pt x="92555" y="1058489"/>
                  </a:cubicBezTo>
                  <a:cubicBezTo>
                    <a:pt x="129066" y="1132392"/>
                    <a:pt x="225284" y="1164338"/>
                    <a:pt x="223172" y="1158767"/>
                  </a:cubicBezTo>
                  <a:cubicBezTo>
                    <a:pt x="221060" y="1153196"/>
                    <a:pt x="125358" y="1053332"/>
                    <a:pt x="79884" y="1025064"/>
                  </a:cubicBezTo>
                </a:path>
              </a:pathLst>
            </a:custGeom>
            <a:noFill/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cxnSp>
          <p:nvCxnSpPr>
            <p:cNvPr id="21" name="Přímá spojnice 20"/>
            <p:cNvCxnSpPr/>
            <p:nvPr/>
          </p:nvCxnSpPr>
          <p:spPr>
            <a:xfrm>
              <a:off x="387298" y="231099"/>
              <a:ext cx="218859" cy="45286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Přímá spojnice 21"/>
            <p:cNvCxnSpPr/>
            <p:nvPr/>
          </p:nvCxnSpPr>
          <p:spPr>
            <a:xfrm flipV="1">
              <a:off x="612126" y="87691"/>
              <a:ext cx="12450" cy="180115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="" xmlns:p14="http://schemas.microsoft.com/office/powerpoint/2010/main" val="413053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2" name="Skupina 61"/>
          <p:cNvGrpSpPr/>
          <p:nvPr/>
        </p:nvGrpSpPr>
        <p:grpSpPr>
          <a:xfrm>
            <a:off x="104372" y="-80990"/>
            <a:ext cx="9039628" cy="6894366"/>
            <a:chOff x="104372" y="-80990"/>
            <a:chExt cx="9039628" cy="6894366"/>
          </a:xfrm>
        </p:grpSpPr>
        <p:sp>
          <p:nvSpPr>
            <p:cNvPr id="2" name="Obdélník 1"/>
            <p:cNvSpPr/>
            <p:nvPr/>
          </p:nvSpPr>
          <p:spPr>
            <a:xfrm>
              <a:off x="216024" y="-80990"/>
              <a:ext cx="8820472" cy="701678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3600" dirty="0" smtClean="0">
                  <a:solidFill>
                    <a:schemeClr val="tx1"/>
                  </a:solidFill>
                </a:rPr>
                <a:t>V</a:t>
              </a:r>
              <a:r>
                <a:rPr lang="cs-CZ" sz="3600" dirty="0" err="1" smtClean="0">
                  <a:solidFill>
                    <a:schemeClr val="tx1"/>
                  </a:solidFill>
                </a:rPr>
                <a:t>ýsledky</a:t>
              </a:r>
              <a:r>
                <a:rPr lang="cs-CZ" sz="3600" dirty="0" smtClean="0">
                  <a:solidFill>
                    <a:schemeClr val="tx1"/>
                  </a:solidFill>
                </a:rPr>
                <a:t> hledej podle šipky. Začínej od středu. </a:t>
              </a:r>
              <a:r>
                <a:rPr lang="en-US" sz="3600" dirty="0" smtClean="0">
                  <a:solidFill>
                    <a:schemeClr val="tx1"/>
                  </a:solidFill>
                </a:rPr>
                <a:t> </a:t>
              </a:r>
              <a:endParaRPr lang="cs-CZ" sz="3600" dirty="0">
                <a:solidFill>
                  <a:schemeClr val="tx1"/>
                </a:solidFill>
              </a:endParaRPr>
            </a:p>
          </p:txBody>
        </p:sp>
        <p:grpSp>
          <p:nvGrpSpPr>
            <p:cNvPr id="55" name="Skupina 54"/>
            <p:cNvGrpSpPr/>
            <p:nvPr/>
          </p:nvGrpSpPr>
          <p:grpSpPr>
            <a:xfrm>
              <a:off x="104372" y="773366"/>
              <a:ext cx="9039628" cy="6040010"/>
              <a:chOff x="104372" y="773366"/>
              <a:chExt cx="9039628" cy="6040010"/>
            </a:xfrm>
          </p:grpSpPr>
          <p:sp>
            <p:nvSpPr>
              <p:cNvPr id="4" name="Ovál 3"/>
              <p:cNvSpPr/>
              <p:nvPr/>
            </p:nvSpPr>
            <p:spPr>
              <a:xfrm>
                <a:off x="4144144" y="3371394"/>
                <a:ext cx="855712" cy="855712"/>
              </a:xfrm>
              <a:prstGeom prst="ellipse">
                <a:avLst/>
              </a:prstGeom>
              <a:noFill/>
              <a:ln w="571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3200" b="1" dirty="0">
                    <a:solidFill>
                      <a:schemeClr val="tx1"/>
                    </a:solidFill>
                  </a:rPr>
                  <a:t>7</a:t>
                </a:r>
              </a:p>
            </p:txBody>
          </p:sp>
          <p:cxnSp>
            <p:nvCxnSpPr>
              <p:cNvPr id="35" name="Přímá spojnice se šipkou 34"/>
              <p:cNvCxnSpPr/>
              <p:nvPr/>
            </p:nvCxnSpPr>
            <p:spPr>
              <a:xfrm flipV="1">
                <a:off x="4572000" y="1475044"/>
                <a:ext cx="0" cy="1857600"/>
              </a:xfrm>
              <a:prstGeom prst="straightConnector1">
                <a:avLst/>
              </a:prstGeom>
              <a:ln w="57150">
                <a:solidFill>
                  <a:schemeClr val="tx1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7" name="Přímá spojnice se šipkou 36"/>
              <p:cNvCxnSpPr>
                <a:stCxn id="4" idx="4"/>
              </p:cNvCxnSpPr>
              <p:nvPr/>
            </p:nvCxnSpPr>
            <p:spPr>
              <a:xfrm>
                <a:off x="4572000" y="4227106"/>
                <a:ext cx="0" cy="1856450"/>
              </a:xfrm>
              <a:prstGeom prst="straightConnector1">
                <a:avLst/>
              </a:prstGeom>
              <a:ln w="57150">
                <a:solidFill>
                  <a:schemeClr val="tx1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9" name="Přímá spojnice se šipkou 38"/>
              <p:cNvCxnSpPr/>
              <p:nvPr/>
            </p:nvCxnSpPr>
            <p:spPr>
              <a:xfrm flipH="1">
                <a:off x="1327448" y="4067332"/>
                <a:ext cx="2884512" cy="1584176"/>
              </a:xfrm>
              <a:prstGeom prst="straightConnector1">
                <a:avLst/>
              </a:prstGeom>
              <a:ln w="57150">
                <a:solidFill>
                  <a:schemeClr val="tx1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1" name="Přímá spojnice se šipkou 40"/>
              <p:cNvCxnSpPr/>
              <p:nvPr/>
            </p:nvCxnSpPr>
            <p:spPr>
              <a:xfrm flipH="1" flipV="1">
                <a:off x="971600" y="2403844"/>
                <a:ext cx="3150380" cy="1255094"/>
              </a:xfrm>
              <a:prstGeom prst="straightConnector1">
                <a:avLst/>
              </a:prstGeom>
              <a:ln w="57150">
                <a:solidFill>
                  <a:schemeClr val="tx1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3" name="Přímá spojnice se šipkou 42"/>
              <p:cNvCxnSpPr/>
              <p:nvPr/>
            </p:nvCxnSpPr>
            <p:spPr>
              <a:xfrm flipV="1">
                <a:off x="5020288" y="2123116"/>
                <a:ext cx="2864080" cy="1497420"/>
              </a:xfrm>
              <a:prstGeom prst="straightConnector1">
                <a:avLst/>
              </a:prstGeom>
              <a:ln w="57150">
                <a:solidFill>
                  <a:schemeClr val="tx1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5" name="Přímá spojnice se šipkou 44"/>
              <p:cNvCxnSpPr/>
              <p:nvPr/>
            </p:nvCxnSpPr>
            <p:spPr>
              <a:xfrm>
                <a:off x="4989300" y="4029782"/>
                <a:ext cx="3009828" cy="1333694"/>
              </a:xfrm>
              <a:prstGeom prst="straightConnector1">
                <a:avLst/>
              </a:prstGeom>
              <a:ln w="57150">
                <a:solidFill>
                  <a:schemeClr val="tx1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49" name="Obdélník 48"/>
              <p:cNvSpPr/>
              <p:nvPr/>
            </p:nvSpPr>
            <p:spPr>
              <a:xfrm>
                <a:off x="104372" y="1619060"/>
                <a:ext cx="1223076" cy="701678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sz="6000" b="1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50" name="Obdélník 49"/>
              <p:cNvSpPr/>
              <p:nvPr/>
            </p:nvSpPr>
            <p:spPr>
              <a:xfrm>
                <a:off x="3960462" y="773366"/>
                <a:ext cx="1223076" cy="701678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sz="6000" b="1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51" name="Obdélník 50"/>
              <p:cNvSpPr/>
              <p:nvPr/>
            </p:nvSpPr>
            <p:spPr>
              <a:xfrm>
                <a:off x="132075" y="5732717"/>
                <a:ext cx="1223076" cy="701678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sz="6000" b="1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52" name="Obdélník 51"/>
              <p:cNvSpPr/>
              <p:nvPr/>
            </p:nvSpPr>
            <p:spPr>
              <a:xfrm>
                <a:off x="3955201" y="6111698"/>
                <a:ext cx="1223076" cy="701678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sz="6000" b="1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53" name="Obdélník 52"/>
              <p:cNvSpPr/>
              <p:nvPr/>
            </p:nvSpPr>
            <p:spPr>
              <a:xfrm>
                <a:off x="7884368" y="5419261"/>
                <a:ext cx="1223076" cy="701678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sz="6000" b="1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54" name="Obdélník 53"/>
              <p:cNvSpPr/>
              <p:nvPr/>
            </p:nvSpPr>
            <p:spPr>
              <a:xfrm>
                <a:off x="7920924" y="2320738"/>
                <a:ext cx="1223076" cy="701678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sz="6000" b="1" dirty="0">
                  <a:solidFill>
                    <a:schemeClr val="tx1"/>
                  </a:solidFill>
                </a:endParaRPr>
              </a:p>
            </p:txBody>
          </p:sp>
        </p:grpSp>
        <p:sp>
          <p:nvSpPr>
            <p:cNvPr id="56" name="Obdélník 55"/>
            <p:cNvSpPr/>
            <p:nvPr/>
          </p:nvSpPr>
          <p:spPr>
            <a:xfrm rot="1316624">
              <a:off x="2123563" y="2735525"/>
              <a:ext cx="2404428" cy="701678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US" sz="3200" b="1" dirty="0">
                  <a:solidFill>
                    <a:schemeClr val="tx1"/>
                  </a:solidFill>
                </a:rPr>
                <a:t>+</a:t>
              </a:r>
              <a:r>
                <a:rPr lang="en-US" sz="3200" b="1" dirty="0" smtClean="0">
                  <a:solidFill>
                    <a:schemeClr val="tx1"/>
                  </a:solidFill>
                </a:rPr>
                <a:t>7+2-4+3</a:t>
              </a:r>
              <a:endParaRPr lang="cs-CZ" sz="3200" b="1" dirty="0">
                <a:solidFill>
                  <a:schemeClr val="tx1"/>
                </a:solidFill>
              </a:endParaRPr>
            </a:p>
          </p:txBody>
        </p:sp>
        <p:sp>
          <p:nvSpPr>
            <p:cNvPr id="57" name="Obdélník 56"/>
            <p:cNvSpPr/>
            <p:nvPr/>
          </p:nvSpPr>
          <p:spPr>
            <a:xfrm rot="19904383">
              <a:off x="2077163" y="3991045"/>
              <a:ext cx="2246588" cy="701678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US" sz="3200" b="1" dirty="0" smtClean="0">
                  <a:solidFill>
                    <a:schemeClr val="tx1"/>
                  </a:solidFill>
                </a:rPr>
                <a:t>+6+6+6-7</a:t>
              </a:r>
              <a:endParaRPr lang="cs-CZ" sz="3200" b="1" dirty="0">
                <a:solidFill>
                  <a:schemeClr val="tx1"/>
                </a:solidFill>
              </a:endParaRPr>
            </a:p>
          </p:txBody>
        </p:sp>
        <p:sp>
          <p:nvSpPr>
            <p:cNvPr id="58" name="Obdélník 57"/>
            <p:cNvSpPr/>
            <p:nvPr/>
          </p:nvSpPr>
          <p:spPr>
            <a:xfrm>
              <a:off x="4644008" y="3965843"/>
              <a:ext cx="702605" cy="2271469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US" sz="3200" b="1" dirty="0" smtClean="0">
                  <a:solidFill>
                    <a:schemeClr val="tx1"/>
                  </a:solidFill>
                </a:rPr>
                <a:t>+5</a:t>
              </a:r>
            </a:p>
            <a:p>
              <a:r>
                <a:rPr lang="en-US" sz="3200" b="1" dirty="0" smtClean="0">
                  <a:solidFill>
                    <a:schemeClr val="tx1"/>
                  </a:solidFill>
                </a:rPr>
                <a:t>-3</a:t>
              </a:r>
            </a:p>
            <a:p>
              <a:r>
                <a:rPr lang="en-US" sz="3200" b="1" dirty="0" smtClean="0">
                  <a:solidFill>
                    <a:schemeClr val="tx1"/>
                  </a:solidFill>
                </a:rPr>
                <a:t>+9</a:t>
              </a:r>
            </a:p>
            <a:p>
              <a:r>
                <a:rPr lang="en-US" sz="3200" b="1" dirty="0" smtClean="0">
                  <a:solidFill>
                    <a:schemeClr val="tx1"/>
                  </a:solidFill>
                </a:rPr>
                <a:t>+1</a:t>
              </a:r>
              <a:endParaRPr lang="cs-CZ" sz="3200" b="1" dirty="0">
                <a:solidFill>
                  <a:schemeClr val="tx1"/>
                </a:solidFill>
              </a:endParaRPr>
            </a:p>
          </p:txBody>
        </p:sp>
        <p:sp>
          <p:nvSpPr>
            <p:cNvPr id="59" name="Obdélník 58"/>
            <p:cNvSpPr/>
            <p:nvPr/>
          </p:nvSpPr>
          <p:spPr>
            <a:xfrm>
              <a:off x="4644008" y="1340768"/>
              <a:ext cx="702605" cy="2271469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US" sz="3200" b="1" dirty="0" smtClean="0">
                  <a:solidFill>
                    <a:schemeClr val="tx1"/>
                  </a:solidFill>
                </a:rPr>
                <a:t>-2</a:t>
              </a:r>
            </a:p>
            <a:p>
              <a:r>
                <a:rPr lang="en-US" sz="3200" b="1" dirty="0" smtClean="0">
                  <a:solidFill>
                    <a:schemeClr val="tx1"/>
                  </a:solidFill>
                </a:rPr>
                <a:t>-7</a:t>
              </a:r>
            </a:p>
            <a:p>
              <a:r>
                <a:rPr lang="en-US" sz="3200" b="1" dirty="0" smtClean="0">
                  <a:solidFill>
                    <a:schemeClr val="tx1"/>
                  </a:solidFill>
                </a:rPr>
                <a:t>+5</a:t>
              </a:r>
            </a:p>
            <a:p>
              <a:r>
                <a:rPr lang="en-US" sz="3200" b="1" dirty="0" smtClean="0">
                  <a:solidFill>
                    <a:schemeClr val="tx1"/>
                  </a:solidFill>
                </a:rPr>
                <a:t>+4</a:t>
              </a:r>
              <a:endParaRPr lang="cs-CZ" sz="3200" b="1" dirty="0">
                <a:solidFill>
                  <a:schemeClr val="tx1"/>
                </a:solidFill>
              </a:endParaRPr>
            </a:p>
          </p:txBody>
        </p:sp>
        <p:sp>
          <p:nvSpPr>
            <p:cNvPr id="60" name="Obdélník 59"/>
            <p:cNvSpPr/>
            <p:nvPr/>
          </p:nvSpPr>
          <p:spPr>
            <a:xfrm rot="19904383">
              <a:off x="5605555" y="2093269"/>
              <a:ext cx="2246588" cy="701678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US" sz="3200" b="1" dirty="0" smtClean="0">
                  <a:solidFill>
                    <a:schemeClr val="tx1"/>
                  </a:solidFill>
                </a:rPr>
                <a:t>+7-4+10-3</a:t>
              </a:r>
              <a:endParaRPr lang="cs-CZ" sz="3200" b="1" dirty="0">
                <a:solidFill>
                  <a:schemeClr val="tx1"/>
                </a:solidFill>
              </a:endParaRPr>
            </a:p>
          </p:txBody>
        </p:sp>
        <p:sp>
          <p:nvSpPr>
            <p:cNvPr id="61" name="Obdélník 60"/>
            <p:cNvSpPr/>
            <p:nvPr/>
          </p:nvSpPr>
          <p:spPr>
            <a:xfrm rot="1490714">
              <a:off x="5875846" y="4342892"/>
              <a:ext cx="2404428" cy="701678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US" sz="3200" b="1" dirty="0" smtClean="0">
                  <a:solidFill>
                    <a:schemeClr val="tx1"/>
                  </a:solidFill>
                </a:rPr>
                <a:t>+0-6+9+10</a:t>
              </a:r>
              <a:endParaRPr lang="cs-CZ" sz="3200" b="1" dirty="0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="" xmlns:p14="http://schemas.microsoft.com/office/powerpoint/2010/main" val="29336714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/>
              <a:t>Citace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036496" cy="4525963"/>
          </a:xfrm>
        </p:spPr>
        <p:txBody>
          <a:bodyPr>
            <a:normAutofit/>
          </a:bodyPr>
          <a:lstStyle/>
          <a:p>
            <a:r>
              <a:rPr lang="cs-CZ" dirty="0" smtClean="0">
                <a:hlinkClick r:id="rId2"/>
              </a:rPr>
              <a:t>www.ofice.microsoft.com</a:t>
            </a:r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="" xmlns:p14="http://schemas.microsoft.com/office/powerpoint/2010/main" val="6300753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2560</TotalTime>
  <Words>290</Words>
  <Application>Microsoft Office PowerPoint</Application>
  <PresentationFormat>Předvádění na obrazovce (4:3)</PresentationFormat>
  <Paragraphs>98</Paragraphs>
  <Slides>8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Snímek 1</vt:lpstr>
      <vt:lpstr>Anotace</vt:lpstr>
      <vt:lpstr>Snímek 3</vt:lpstr>
      <vt:lpstr>Snímek 4</vt:lpstr>
      <vt:lpstr>Snímek 5</vt:lpstr>
      <vt:lpstr>Snímek 6</vt:lpstr>
      <vt:lpstr>Snímek 7</vt:lpstr>
      <vt:lpstr>Citace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Skola</dc:creator>
  <cp:lastModifiedBy>Administrator</cp:lastModifiedBy>
  <cp:revision>284</cp:revision>
  <dcterms:created xsi:type="dcterms:W3CDTF">2012-03-08T11:35:34Z</dcterms:created>
  <dcterms:modified xsi:type="dcterms:W3CDTF">2012-09-27T19:47:12Z</dcterms:modified>
</cp:coreProperties>
</file>