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3" r:id="rId3"/>
    <p:sldId id="444" r:id="rId4"/>
    <p:sldId id="445" r:id="rId5"/>
    <p:sldId id="446" r:id="rId6"/>
    <p:sldId id="447" r:id="rId7"/>
    <p:sldId id="448" r:id="rId8"/>
    <p:sldId id="449" r:id="rId9"/>
    <p:sldId id="450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2540" autoAdjust="0"/>
  </p:normalViewPr>
  <p:slideViewPr>
    <p:cSldViewPr>
      <p:cViewPr>
        <p:scale>
          <a:sx n="66" d="100"/>
          <a:sy n="66" d="100"/>
        </p:scale>
        <p:origin x="-1284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VY_32_INOVACE_11_Počítání do 100 po desítkách, porovnávání desítek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VY_32_INOVACE_11_Počítání do 100 po desítkách, porovnávání desítek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68436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Jedno políčko = 10.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306480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362484772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Matematika 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karty s čísly, číselná osa, čtvercová síť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aktivita a motivace žáků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doplňování, řazení, slovní úkol, porovnávání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Matematika a její aplikace - Matematika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1675" y="112698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30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1675" y="2268824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50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1675" y="3410665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20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1675" y="4552506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40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1675" y="569434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10</a:t>
            </a:r>
            <a:endParaRPr lang="cs-CZ" sz="4800" b="1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1013520" y="2698747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998772" y="3855013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985756" y="1542481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999364" y="6167543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971600" y="5011279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35496" y="-27384"/>
            <a:ext cx="9217024" cy="10801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Navlékni korálky – každou desítku vybarvi jinak.</a:t>
            </a:r>
          </a:p>
        </p:txBody>
      </p:sp>
    </p:spTree>
    <p:extLst>
      <p:ext uri="{BB962C8B-B14F-4D97-AF65-F5344CB8AC3E}">
        <p14:creationId xmlns="" xmlns:p14="http://schemas.microsoft.com/office/powerpoint/2010/main" val="878060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96" y="44624"/>
            <a:ext cx="9217024" cy="10801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Napiš desítky podle diktátu. Nejmenší podtrhni modře, největší červeně.</a:t>
            </a:r>
          </a:p>
        </p:txBody>
      </p:sp>
    </p:spTree>
    <p:extLst>
      <p:ext uri="{BB962C8B-B14F-4D97-AF65-F5344CB8AC3E}">
        <p14:creationId xmlns="" xmlns:p14="http://schemas.microsoft.com/office/powerpoint/2010/main" val="3857771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44624"/>
            <a:ext cx="7920880" cy="10801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Umíš spočítat, kolik má panelák oken? Najdi správné číslo a přesuň pod panelák.</a:t>
            </a:r>
          </a:p>
        </p:txBody>
      </p:sp>
      <p:pic>
        <p:nvPicPr>
          <p:cNvPr id="1026" name="Picture 2" descr="C:\Users\Skola\AppData\Local\Microsoft\Windows\Temporary Internet Files\Content.IE5\HDLMB386\MP9004465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1118" y="-4554"/>
            <a:ext cx="1507159" cy="19517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35361" y="3933056"/>
            <a:ext cx="2902698" cy="2160240"/>
            <a:chOff x="35361" y="2981063"/>
            <a:chExt cx="2902698" cy="2160240"/>
          </a:xfrm>
        </p:grpSpPr>
        <p:grpSp>
          <p:nvGrpSpPr>
            <p:cNvPr id="6" name="Skupina 5"/>
            <p:cNvGrpSpPr/>
            <p:nvPr/>
          </p:nvGrpSpPr>
          <p:grpSpPr>
            <a:xfrm>
              <a:off x="35361" y="2981063"/>
              <a:ext cx="2902698" cy="2160240"/>
              <a:chOff x="661190" y="2780928"/>
              <a:chExt cx="2902698" cy="2160240"/>
            </a:xfrm>
          </p:grpSpPr>
          <p:sp>
            <p:nvSpPr>
              <p:cNvPr id="3" name="Obdélník 2"/>
              <p:cNvSpPr/>
              <p:nvPr/>
            </p:nvSpPr>
            <p:spPr>
              <a:xfrm>
                <a:off x="661190" y="3068960"/>
                <a:ext cx="2902698" cy="1872208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ln>
                    <a:solidFill>
                      <a:sysClr val="windowText" lastClr="000000"/>
                    </a:solidFill>
                  </a:ln>
                </a:endParaRPr>
              </a:p>
            </p:txBody>
          </p:sp>
          <p:sp>
            <p:nvSpPr>
              <p:cNvPr id="5" name="Obdélník 4"/>
              <p:cNvSpPr/>
              <p:nvPr/>
            </p:nvSpPr>
            <p:spPr>
              <a:xfrm>
                <a:off x="1043608" y="2780928"/>
                <a:ext cx="1038263" cy="288032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ln>
                    <a:solidFill>
                      <a:sysClr val="windowText" lastClr="000000"/>
                    </a:solidFill>
                  </a:ln>
                </a:endParaRPr>
              </a:p>
            </p:txBody>
          </p:sp>
        </p:grpSp>
        <p:sp>
          <p:nvSpPr>
            <p:cNvPr id="7" name="Obdélník 6"/>
            <p:cNvSpPr/>
            <p:nvPr/>
          </p:nvSpPr>
          <p:spPr>
            <a:xfrm>
              <a:off x="107504" y="3314012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971600" y="3314012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1547664" y="3314012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1835696" y="3314012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123728" y="3314012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2411760" y="3314012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2699792" y="3314012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395536" y="3314012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683568" y="3314012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971600" y="364502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1547664" y="364502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2123728" y="364502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2699792" y="364502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395536" y="364502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683568" y="364502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1259632" y="364502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107504" y="400506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971600" y="400506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1547664" y="400506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1835696" y="400506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2123728" y="400506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411760" y="400506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bdélník 60"/>
            <p:cNvSpPr/>
            <p:nvPr/>
          </p:nvSpPr>
          <p:spPr>
            <a:xfrm>
              <a:off x="2699792" y="400506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bdélník 61"/>
            <p:cNvSpPr/>
            <p:nvPr/>
          </p:nvSpPr>
          <p:spPr>
            <a:xfrm>
              <a:off x="395536" y="400506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bdélník 63"/>
            <p:cNvSpPr/>
            <p:nvPr/>
          </p:nvSpPr>
          <p:spPr>
            <a:xfrm>
              <a:off x="1259632" y="400506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bdélník 65"/>
            <p:cNvSpPr/>
            <p:nvPr/>
          </p:nvSpPr>
          <p:spPr>
            <a:xfrm>
              <a:off x="971600" y="436510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1547664" y="436510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bdélník 67"/>
            <p:cNvSpPr/>
            <p:nvPr/>
          </p:nvSpPr>
          <p:spPr>
            <a:xfrm>
              <a:off x="1835696" y="436510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23728" y="436510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2699792" y="436510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bdélník 71"/>
            <p:cNvSpPr/>
            <p:nvPr/>
          </p:nvSpPr>
          <p:spPr>
            <a:xfrm>
              <a:off x="395536" y="436510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bdélník 72"/>
            <p:cNvSpPr/>
            <p:nvPr/>
          </p:nvSpPr>
          <p:spPr>
            <a:xfrm>
              <a:off x="683568" y="436510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bdélník 74"/>
            <p:cNvSpPr/>
            <p:nvPr/>
          </p:nvSpPr>
          <p:spPr>
            <a:xfrm>
              <a:off x="107504" y="4720591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Obdélník 75"/>
            <p:cNvSpPr/>
            <p:nvPr/>
          </p:nvSpPr>
          <p:spPr>
            <a:xfrm>
              <a:off x="971600" y="4720591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bdélník 76"/>
            <p:cNvSpPr/>
            <p:nvPr/>
          </p:nvSpPr>
          <p:spPr>
            <a:xfrm>
              <a:off x="1547664" y="4720591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/>
            <p:cNvSpPr/>
            <p:nvPr/>
          </p:nvSpPr>
          <p:spPr>
            <a:xfrm>
              <a:off x="2123728" y="4720591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Obdélník 79"/>
            <p:cNvSpPr/>
            <p:nvPr/>
          </p:nvSpPr>
          <p:spPr>
            <a:xfrm>
              <a:off x="2411760" y="4720591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Obdélník 80"/>
            <p:cNvSpPr/>
            <p:nvPr/>
          </p:nvSpPr>
          <p:spPr>
            <a:xfrm>
              <a:off x="2699792" y="4720591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Obdélník 81"/>
            <p:cNvSpPr/>
            <p:nvPr/>
          </p:nvSpPr>
          <p:spPr>
            <a:xfrm>
              <a:off x="395536" y="4720591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bdélník 83"/>
            <p:cNvSpPr/>
            <p:nvPr/>
          </p:nvSpPr>
          <p:spPr>
            <a:xfrm>
              <a:off x="1259632" y="4720591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24" name="Skupina 1023"/>
          <p:cNvGrpSpPr/>
          <p:nvPr/>
        </p:nvGrpSpPr>
        <p:grpSpPr>
          <a:xfrm>
            <a:off x="3131840" y="3933056"/>
            <a:ext cx="2902698" cy="2160240"/>
            <a:chOff x="3181470" y="2996952"/>
            <a:chExt cx="2902698" cy="2160240"/>
          </a:xfrm>
        </p:grpSpPr>
        <p:grpSp>
          <p:nvGrpSpPr>
            <p:cNvPr id="8" name="Skupina 7"/>
            <p:cNvGrpSpPr/>
            <p:nvPr/>
          </p:nvGrpSpPr>
          <p:grpSpPr>
            <a:xfrm>
              <a:off x="3181470" y="2996952"/>
              <a:ext cx="2902698" cy="2160240"/>
              <a:chOff x="661190" y="2780928"/>
              <a:chExt cx="2902698" cy="2160240"/>
            </a:xfrm>
          </p:grpSpPr>
          <p:sp>
            <p:nvSpPr>
              <p:cNvPr id="9" name="Obdélník 8"/>
              <p:cNvSpPr/>
              <p:nvPr/>
            </p:nvSpPr>
            <p:spPr>
              <a:xfrm>
                <a:off x="661190" y="3068960"/>
                <a:ext cx="2902698" cy="1872208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ln>
                    <a:solidFill>
                      <a:sysClr val="windowText" lastClr="000000"/>
                    </a:solidFill>
                  </a:ln>
                </a:endParaRPr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1043608" y="2780928"/>
                <a:ext cx="1038263" cy="288032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ln>
                    <a:solidFill>
                      <a:sysClr val="windowText" lastClr="000000"/>
                    </a:solidFill>
                  </a:ln>
                </a:endParaRPr>
              </a:p>
            </p:txBody>
          </p:sp>
        </p:grpSp>
        <p:sp>
          <p:nvSpPr>
            <p:cNvPr id="85" name="Obdélník 84"/>
            <p:cNvSpPr/>
            <p:nvPr/>
          </p:nvSpPr>
          <p:spPr>
            <a:xfrm>
              <a:off x="3275856" y="3356992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Obdélník 85"/>
            <p:cNvSpPr/>
            <p:nvPr/>
          </p:nvSpPr>
          <p:spPr>
            <a:xfrm>
              <a:off x="4139952" y="3356992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Obdélník 86"/>
            <p:cNvSpPr/>
            <p:nvPr/>
          </p:nvSpPr>
          <p:spPr>
            <a:xfrm>
              <a:off x="4716016" y="3356992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bdélník 88"/>
            <p:cNvSpPr/>
            <p:nvPr/>
          </p:nvSpPr>
          <p:spPr>
            <a:xfrm>
              <a:off x="5292080" y="3356992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bdélník 89"/>
            <p:cNvSpPr/>
            <p:nvPr/>
          </p:nvSpPr>
          <p:spPr>
            <a:xfrm>
              <a:off x="5580112" y="3356992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bdélník 90"/>
            <p:cNvSpPr/>
            <p:nvPr/>
          </p:nvSpPr>
          <p:spPr>
            <a:xfrm>
              <a:off x="5868144" y="3356992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Obdélník 91"/>
            <p:cNvSpPr/>
            <p:nvPr/>
          </p:nvSpPr>
          <p:spPr>
            <a:xfrm>
              <a:off x="3563888" y="3356992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Obdélník 93"/>
            <p:cNvSpPr/>
            <p:nvPr/>
          </p:nvSpPr>
          <p:spPr>
            <a:xfrm>
              <a:off x="4427984" y="3356992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Obdélník 95"/>
            <p:cNvSpPr/>
            <p:nvPr/>
          </p:nvSpPr>
          <p:spPr>
            <a:xfrm>
              <a:off x="4139952" y="368800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Obdélník 96"/>
            <p:cNvSpPr/>
            <p:nvPr/>
          </p:nvSpPr>
          <p:spPr>
            <a:xfrm>
              <a:off x="4716016" y="368800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Obdélník 97"/>
            <p:cNvSpPr/>
            <p:nvPr/>
          </p:nvSpPr>
          <p:spPr>
            <a:xfrm>
              <a:off x="5004048" y="368800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Obdélník 98"/>
            <p:cNvSpPr/>
            <p:nvPr/>
          </p:nvSpPr>
          <p:spPr>
            <a:xfrm>
              <a:off x="5292080" y="368800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Obdélník 100"/>
            <p:cNvSpPr/>
            <p:nvPr/>
          </p:nvSpPr>
          <p:spPr>
            <a:xfrm>
              <a:off x="5868144" y="368800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Obdélník 102"/>
            <p:cNvSpPr/>
            <p:nvPr/>
          </p:nvSpPr>
          <p:spPr>
            <a:xfrm>
              <a:off x="3851920" y="368800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Obdélník 104"/>
            <p:cNvSpPr/>
            <p:nvPr/>
          </p:nvSpPr>
          <p:spPr>
            <a:xfrm>
              <a:off x="3275856" y="404804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Obdélník 106"/>
            <p:cNvSpPr/>
            <p:nvPr/>
          </p:nvSpPr>
          <p:spPr>
            <a:xfrm>
              <a:off x="4716016" y="404804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Obdélník 108"/>
            <p:cNvSpPr/>
            <p:nvPr/>
          </p:nvSpPr>
          <p:spPr>
            <a:xfrm>
              <a:off x="5292080" y="404804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Obdélník 113"/>
            <p:cNvSpPr/>
            <p:nvPr/>
          </p:nvSpPr>
          <p:spPr>
            <a:xfrm>
              <a:off x="4427984" y="404804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Obdélník 114"/>
            <p:cNvSpPr/>
            <p:nvPr/>
          </p:nvSpPr>
          <p:spPr>
            <a:xfrm>
              <a:off x="3275856" y="440808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Obdélník 115"/>
            <p:cNvSpPr/>
            <p:nvPr/>
          </p:nvSpPr>
          <p:spPr>
            <a:xfrm>
              <a:off x="4139952" y="440808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Obdélník 116"/>
            <p:cNvSpPr/>
            <p:nvPr/>
          </p:nvSpPr>
          <p:spPr>
            <a:xfrm>
              <a:off x="4716016" y="440808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8" name="Obdélník 117"/>
            <p:cNvSpPr/>
            <p:nvPr/>
          </p:nvSpPr>
          <p:spPr>
            <a:xfrm>
              <a:off x="5004048" y="440808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0" name="Obdélník 119"/>
            <p:cNvSpPr/>
            <p:nvPr/>
          </p:nvSpPr>
          <p:spPr>
            <a:xfrm>
              <a:off x="5580112" y="440808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1" name="Obdélník 120"/>
            <p:cNvSpPr/>
            <p:nvPr/>
          </p:nvSpPr>
          <p:spPr>
            <a:xfrm>
              <a:off x="5868144" y="440808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Obdélník 122"/>
            <p:cNvSpPr/>
            <p:nvPr/>
          </p:nvSpPr>
          <p:spPr>
            <a:xfrm>
              <a:off x="3851920" y="4408084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Obdélník 124"/>
            <p:cNvSpPr/>
            <p:nvPr/>
          </p:nvSpPr>
          <p:spPr>
            <a:xfrm>
              <a:off x="3275856" y="4763571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Obdélník 125"/>
            <p:cNvSpPr/>
            <p:nvPr/>
          </p:nvSpPr>
          <p:spPr>
            <a:xfrm>
              <a:off x="4139952" y="4763571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Obdélník 127"/>
            <p:cNvSpPr/>
            <p:nvPr/>
          </p:nvSpPr>
          <p:spPr>
            <a:xfrm>
              <a:off x="5004048" y="4763571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2" name="Obdélník 131"/>
            <p:cNvSpPr/>
            <p:nvPr/>
          </p:nvSpPr>
          <p:spPr>
            <a:xfrm>
              <a:off x="3563888" y="4763571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4" name="Obdélník 133"/>
            <p:cNvSpPr/>
            <p:nvPr/>
          </p:nvSpPr>
          <p:spPr>
            <a:xfrm>
              <a:off x="4427984" y="4763571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25" name="Skupina 1024"/>
          <p:cNvGrpSpPr/>
          <p:nvPr/>
        </p:nvGrpSpPr>
        <p:grpSpPr>
          <a:xfrm>
            <a:off x="6156176" y="3933056"/>
            <a:ext cx="2902698" cy="2160240"/>
            <a:chOff x="6156176" y="3933056"/>
            <a:chExt cx="2902698" cy="2160240"/>
          </a:xfrm>
        </p:grpSpPr>
        <p:grpSp>
          <p:nvGrpSpPr>
            <p:cNvPr id="11" name="Skupina 10"/>
            <p:cNvGrpSpPr/>
            <p:nvPr/>
          </p:nvGrpSpPr>
          <p:grpSpPr>
            <a:xfrm>
              <a:off x="6156176" y="3933056"/>
              <a:ext cx="2902698" cy="2160240"/>
              <a:chOff x="661190" y="2780928"/>
              <a:chExt cx="2902698" cy="2160240"/>
            </a:xfrm>
          </p:grpSpPr>
          <p:sp>
            <p:nvSpPr>
              <p:cNvPr id="12" name="Obdélník 11"/>
              <p:cNvSpPr/>
              <p:nvPr/>
            </p:nvSpPr>
            <p:spPr>
              <a:xfrm>
                <a:off x="661190" y="3068960"/>
                <a:ext cx="2902698" cy="1872208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ln>
                    <a:solidFill>
                      <a:sysClr val="windowText" lastClr="000000"/>
                    </a:solidFill>
                  </a:ln>
                </a:endParaRPr>
              </a:p>
            </p:txBody>
          </p:sp>
          <p:sp>
            <p:nvSpPr>
              <p:cNvPr id="13" name="Obdélník 12"/>
              <p:cNvSpPr/>
              <p:nvPr/>
            </p:nvSpPr>
            <p:spPr>
              <a:xfrm>
                <a:off x="1043608" y="2780928"/>
                <a:ext cx="1038263" cy="288032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ln>
                    <a:solidFill>
                      <a:sysClr val="windowText" lastClr="000000"/>
                    </a:solidFill>
                  </a:ln>
                </a:endParaRPr>
              </a:p>
            </p:txBody>
          </p:sp>
        </p:grpSp>
        <p:sp>
          <p:nvSpPr>
            <p:cNvPr id="135" name="Obdélník 134"/>
            <p:cNvSpPr/>
            <p:nvPr/>
          </p:nvSpPr>
          <p:spPr>
            <a:xfrm>
              <a:off x="6250562" y="4293096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Obdélník 135"/>
            <p:cNvSpPr/>
            <p:nvPr/>
          </p:nvSpPr>
          <p:spPr>
            <a:xfrm>
              <a:off x="7114658" y="4293096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Obdélník 136"/>
            <p:cNvSpPr/>
            <p:nvPr/>
          </p:nvSpPr>
          <p:spPr>
            <a:xfrm>
              <a:off x="7690722" y="4293096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Obdélník 137"/>
            <p:cNvSpPr/>
            <p:nvPr/>
          </p:nvSpPr>
          <p:spPr>
            <a:xfrm>
              <a:off x="7978754" y="4293096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" name="Obdélník 138"/>
            <p:cNvSpPr/>
            <p:nvPr/>
          </p:nvSpPr>
          <p:spPr>
            <a:xfrm>
              <a:off x="8266786" y="4293096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0" name="Obdélník 139"/>
            <p:cNvSpPr/>
            <p:nvPr/>
          </p:nvSpPr>
          <p:spPr>
            <a:xfrm>
              <a:off x="8554818" y="4293096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1" name="Obdélník 140"/>
            <p:cNvSpPr/>
            <p:nvPr/>
          </p:nvSpPr>
          <p:spPr>
            <a:xfrm>
              <a:off x="8842850" y="4293096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Obdélník 141"/>
            <p:cNvSpPr/>
            <p:nvPr/>
          </p:nvSpPr>
          <p:spPr>
            <a:xfrm>
              <a:off x="6538594" y="4293096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Obdélník 142"/>
            <p:cNvSpPr/>
            <p:nvPr/>
          </p:nvSpPr>
          <p:spPr>
            <a:xfrm>
              <a:off x="6826626" y="4293096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Obdélník 143"/>
            <p:cNvSpPr/>
            <p:nvPr/>
          </p:nvSpPr>
          <p:spPr>
            <a:xfrm>
              <a:off x="7402690" y="4293096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Obdélník 144"/>
            <p:cNvSpPr/>
            <p:nvPr/>
          </p:nvSpPr>
          <p:spPr>
            <a:xfrm>
              <a:off x="6250562" y="462410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Obdélník 145"/>
            <p:cNvSpPr/>
            <p:nvPr/>
          </p:nvSpPr>
          <p:spPr>
            <a:xfrm>
              <a:off x="7114658" y="462410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Obdélník 146"/>
            <p:cNvSpPr/>
            <p:nvPr/>
          </p:nvSpPr>
          <p:spPr>
            <a:xfrm>
              <a:off x="7690722" y="462410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Obdélník 147"/>
            <p:cNvSpPr/>
            <p:nvPr/>
          </p:nvSpPr>
          <p:spPr>
            <a:xfrm>
              <a:off x="7978754" y="462410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9" name="Obdélník 148"/>
            <p:cNvSpPr/>
            <p:nvPr/>
          </p:nvSpPr>
          <p:spPr>
            <a:xfrm>
              <a:off x="8266786" y="462410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Obdélník 149"/>
            <p:cNvSpPr/>
            <p:nvPr/>
          </p:nvSpPr>
          <p:spPr>
            <a:xfrm>
              <a:off x="8554818" y="462410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Obdélník 150"/>
            <p:cNvSpPr/>
            <p:nvPr/>
          </p:nvSpPr>
          <p:spPr>
            <a:xfrm>
              <a:off x="8842850" y="462410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2" name="Obdélník 151"/>
            <p:cNvSpPr/>
            <p:nvPr/>
          </p:nvSpPr>
          <p:spPr>
            <a:xfrm>
              <a:off x="6538594" y="462410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3" name="Obdélník 152"/>
            <p:cNvSpPr/>
            <p:nvPr/>
          </p:nvSpPr>
          <p:spPr>
            <a:xfrm>
              <a:off x="6826626" y="462410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4" name="Obdélník 153"/>
            <p:cNvSpPr/>
            <p:nvPr/>
          </p:nvSpPr>
          <p:spPr>
            <a:xfrm>
              <a:off x="7402690" y="462410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5" name="Obdélník 154"/>
            <p:cNvSpPr/>
            <p:nvPr/>
          </p:nvSpPr>
          <p:spPr>
            <a:xfrm>
              <a:off x="6250562" y="498414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6" name="Obdélník 155"/>
            <p:cNvSpPr/>
            <p:nvPr/>
          </p:nvSpPr>
          <p:spPr>
            <a:xfrm>
              <a:off x="7114658" y="498414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7" name="Obdélník 156"/>
            <p:cNvSpPr/>
            <p:nvPr/>
          </p:nvSpPr>
          <p:spPr>
            <a:xfrm>
              <a:off x="7690722" y="498414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8" name="Obdélník 157"/>
            <p:cNvSpPr/>
            <p:nvPr/>
          </p:nvSpPr>
          <p:spPr>
            <a:xfrm>
              <a:off x="7978754" y="498414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9" name="Obdélník 158"/>
            <p:cNvSpPr/>
            <p:nvPr/>
          </p:nvSpPr>
          <p:spPr>
            <a:xfrm>
              <a:off x="8266786" y="498414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0" name="Obdélník 159"/>
            <p:cNvSpPr/>
            <p:nvPr/>
          </p:nvSpPr>
          <p:spPr>
            <a:xfrm>
              <a:off x="8554818" y="498414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1" name="Obdélník 160"/>
            <p:cNvSpPr/>
            <p:nvPr/>
          </p:nvSpPr>
          <p:spPr>
            <a:xfrm>
              <a:off x="8842850" y="498414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2" name="Obdélník 161"/>
            <p:cNvSpPr/>
            <p:nvPr/>
          </p:nvSpPr>
          <p:spPr>
            <a:xfrm>
              <a:off x="6538594" y="498414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3" name="Obdélník 162"/>
            <p:cNvSpPr/>
            <p:nvPr/>
          </p:nvSpPr>
          <p:spPr>
            <a:xfrm>
              <a:off x="6826626" y="498414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4" name="Obdélník 163"/>
            <p:cNvSpPr/>
            <p:nvPr/>
          </p:nvSpPr>
          <p:spPr>
            <a:xfrm>
              <a:off x="7402690" y="498414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5" name="Obdélník 164"/>
            <p:cNvSpPr/>
            <p:nvPr/>
          </p:nvSpPr>
          <p:spPr>
            <a:xfrm>
              <a:off x="6250562" y="534418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6" name="Obdélník 165"/>
            <p:cNvSpPr/>
            <p:nvPr/>
          </p:nvSpPr>
          <p:spPr>
            <a:xfrm>
              <a:off x="7114658" y="534418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7" name="Obdélník 166"/>
            <p:cNvSpPr/>
            <p:nvPr/>
          </p:nvSpPr>
          <p:spPr>
            <a:xfrm>
              <a:off x="7690722" y="534418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8" name="Obdélník 167"/>
            <p:cNvSpPr/>
            <p:nvPr/>
          </p:nvSpPr>
          <p:spPr>
            <a:xfrm>
              <a:off x="7978754" y="534418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9" name="Obdélník 168"/>
            <p:cNvSpPr/>
            <p:nvPr/>
          </p:nvSpPr>
          <p:spPr>
            <a:xfrm>
              <a:off x="8266786" y="534418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0" name="Obdélník 169"/>
            <p:cNvSpPr/>
            <p:nvPr/>
          </p:nvSpPr>
          <p:spPr>
            <a:xfrm>
              <a:off x="8554818" y="534418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1" name="Obdélník 170"/>
            <p:cNvSpPr/>
            <p:nvPr/>
          </p:nvSpPr>
          <p:spPr>
            <a:xfrm>
              <a:off x="8842850" y="534418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2" name="Obdélník 171"/>
            <p:cNvSpPr/>
            <p:nvPr/>
          </p:nvSpPr>
          <p:spPr>
            <a:xfrm>
              <a:off x="6538594" y="534418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3" name="Obdélník 172"/>
            <p:cNvSpPr/>
            <p:nvPr/>
          </p:nvSpPr>
          <p:spPr>
            <a:xfrm>
              <a:off x="6826626" y="534418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4" name="Obdélník 173"/>
            <p:cNvSpPr/>
            <p:nvPr/>
          </p:nvSpPr>
          <p:spPr>
            <a:xfrm>
              <a:off x="7402690" y="5344188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5" name="Obdélník 174"/>
            <p:cNvSpPr/>
            <p:nvPr/>
          </p:nvSpPr>
          <p:spPr>
            <a:xfrm>
              <a:off x="6250562" y="5699675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6" name="Obdélník 175"/>
            <p:cNvSpPr/>
            <p:nvPr/>
          </p:nvSpPr>
          <p:spPr>
            <a:xfrm>
              <a:off x="7114658" y="5699675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7" name="Obdélník 176"/>
            <p:cNvSpPr/>
            <p:nvPr/>
          </p:nvSpPr>
          <p:spPr>
            <a:xfrm>
              <a:off x="7690722" y="5699675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8" name="Obdélník 177"/>
            <p:cNvSpPr/>
            <p:nvPr/>
          </p:nvSpPr>
          <p:spPr>
            <a:xfrm>
              <a:off x="7978754" y="5699675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9" name="Obdélník 178"/>
            <p:cNvSpPr/>
            <p:nvPr/>
          </p:nvSpPr>
          <p:spPr>
            <a:xfrm>
              <a:off x="8266786" y="5699675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0" name="Obdélník 179"/>
            <p:cNvSpPr/>
            <p:nvPr/>
          </p:nvSpPr>
          <p:spPr>
            <a:xfrm>
              <a:off x="8554818" y="5699675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1" name="Obdélník 180"/>
            <p:cNvSpPr/>
            <p:nvPr/>
          </p:nvSpPr>
          <p:spPr>
            <a:xfrm>
              <a:off x="8842850" y="5699675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2" name="Obdélník 181"/>
            <p:cNvSpPr/>
            <p:nvPr/>
          </p:nvSpPr>
          <p:spPr>
            <a:xfrm>
              <a:off x="6538594" y="5699675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3" name="Obdélník 182"/>
            <p:cNvSpPr/>
            <p:nvPr/>
          </p:nvSpPr>
          <p:spPr>
            <a:xfrm>
              <a:off x="6826626" y="5699675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4" name="Obdélník 183"/>
            <p:cNvSpPr/>
            <p:nvPr/>
          </p:nvSpPr>
          <p:spPr>
            <a:xfrm>
              <a:off x="7402690" y="5699675"/>
              <a:ext cx="144016" cy="292585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85" name="TextovéPole 184"/>
          <p:cNvSpPr txBox="1"/>
          <p:nvPr/>
        </p:nvSpPr>
        <p:spPr>
          <a:xfrm>
            <a:off x="4333475" y="1844171"/>
            <a:ext cx="809837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30</a:t>
            </a:r>
            <a:endParaRPr lang="cs-CZ" sz="4800" b="1" dirty="0"/>
          </a:p>
        </p:txBody>
      </p:sp>
      <p:sp>
        <p:nvSpPr>
          <p:cNvPr id="186" name="TextovéPole 185"/>
          <p:cNvSpPr txBox="1"/>
          <p:nvPr/>
        </p:nvSpPr>
        <p:spPr>
          <a:xfrm>
            <a:off x="5917651" y="1844172"/>
            <a:ext cx="809837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50</a:t>
            </a:r>
            <a:endParaRPr lang="cs-CZ" sz="4800" b="1" dirty="0"/>
          </a:p>
        </p:txBody>
      </p:sp>
      <p:sp>
        <p:nvSpPr>
          <p:cNvPr id="187" name="TextovéPole 186"/>
          <p:cNvSpPr txBox="1"/>
          <p:nvPr/>
        </p:nvSpPr>
        <p:spPr>
          <a:xfrm>
            <a:off x="7285803" y="1821501"/>
            <a:ext cx="809837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40</a:t>
            </a:r>
            <a:endParaRPr lang="cs-CZ" sz="4800" b="1" dirty="0"/>
          </a:p>
        </p:txBody>
      </p:sp>
    </p:spTree>
    <p:extLst>
      <p:ext uri="{BB962C8B-B14F-4D97-AF65-F5344CB8AC3E}">
        <p14:creationId xmlns="" xmlns:p14="http://schemas.microsoft.com/office/powerpoint/2010/main" val="3146911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323528" y="44624"/>
            <a:ext cx="7447837" cy="1080120"/>
            <a:chOff x="323528" y="44624"/>
            <a:chExt cx="7447837" cy="1080120"/>
          </a:xfrm>
        </p:grpSpPr>
        <p:sp>
          <p:nvSpPr>
            <p:cNvPr id="2" name="Obdélník 1"/>
            <p:cNvSpPr/>
            <p:nvPr/>
          </p:nvSpPr>
          <p:spPr>
            <a:xfrm>
              <a:off x="323528" y="44624"/>
              <a:ext cx="7056784" cy="108012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dirty="0" smtClean="0">
                  <a:solidFill>
                    <a:schemeClr val="tx1"/>
                  </a:solidFill>
                </a:rPr>
                <a:t>Zaplať desetikorunami. Znázorni </a:t>
              </a:r>
            </a:p>
          </p:txBody>
        </p:sp>
        <p:sp>
          <p:nvSpPr>
            <p:cNvPr id="3" name="Ovál 2"/>
            <p:cNvSpPr/>
            <p:nvPr/>
          </p:nvSpPr>
          <p:spPr>
            <a:xfrm>
              <a:off x="7030335" y="211425"/>
              <a:ext cx="741030" cy="711696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tx1"/>
                  </a:solidFill>
                </a:rPr>
                <a:t>10</a:t>
              </a:r>
              <a:endParaRPr lang="cs-CZ" sz="24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105468" y="980728"/>
            <a:ext cx="1082156" cy="1224136"/>
            <a:chOff x="105468" y="980728"/>
            <a:chExt cx="1082156" cy="1224136"/>
          </a:xfrm>
        </p:grpSpPr>
        <p:pic>
          <p:nvPicPr>
            <p:cNvPr id="2051" name="Picture 3" descr="C:\Users\Skola\AppData\Local\Microsoft\Windows\Temporary Internet Files\Content.IE5\HAGRSN4O\MC900437042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2496" y="980728"/>
              <a:ext cx="655626" cy="65562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105468" y="1620089"/>
              <a:ext cx="1082156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20 Kč</a:t>
              </a:r>
              <a:endParaRPr lang="cs-CZ" sz="3200" b="1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05468" y="2060848"/>
            <a:ext cx="1298180" cy="1448871"/>
            <a:chOff x="105468" y="2060848"/>
            <a:chExt cx="1298180" cy="1448871"/>
          </a:xfrm>
        </p:grpSpPr>
        <p:pic>
          <p:nvPicPr>
            <p:cNvPr id="2052" name="Picture 4" descr="C:\Users\Skola\AppData\Local\Microsoft\Windows\Temporary Internet Files\Content.IE5\K0O7W0UI\MC900437099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2496" y="2060848"/>
              <a:ext cx="1221152" cy="1221152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105468" y="2924944"/>
              <a:ext cx="1082156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/>
                <a:t>5</a:t>
              </a:r>
              <a:r>
                <a:rPr lang="cs-CZ" sz="3200" b="1" dirty="0" smtClean="0"/>
                <a:t>0 Kč</a:t>
              </a:r>
              <a:endParaRPr lang="cs-CZ" sz="32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05468" y="3717032"/>
            <a:ext cx="1082156" cy="1736903"/>
            <a:chOff x="105468" y="3717032"/>
            <a:chExt cx="1082156" cy="1736903"/>
          </a:xfrm>
        </p:grpSpPr>
        <p:pic>
          <p:nvPicPr>
            <p:cNvPr id="2058" name="Picture 10" descr="C:\Users\Skola\AppData\Local\Microsoft\Windows\Temporary Internet Files\Content.IE5\PYI0ZFDQ\MC90023213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2496" y="3717032"/>
              <a:ext cx="847180" cy="111356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105468" y="4869160"/>
              <a:ext cx="1082156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/>
                <a:t>7</a:t>
              </a:r>
              <a:r>
                <a:rPr lang="cs-CZ" sz="3200" b="1" dirty="0" smtClean="0"/>
                <a:t>0 Kč</a:t>
              </a:r>
              <a:endParaRPr lang="cs-CZ" sz="3200" b="1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05468" y="5301208"/>
            <a:ext cx="1082156" cy="1520879"/>
            <a:chOff x="105468" y="5301208"/>
            <a:chExt cx="1082156" cy="1520879"/>
          </a:xfrm>
        </p:grpSpPr>
        <p:pic>
          <p:nvPicPr>
            <p:cNvPr id="2059" name="Picture 11" descr="C:\Users\Skola\AppData\Local\Microsoft\Windows\Temporary Internet Files\Content.IE5\DE4CGPLA\MC9004404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229" y="5301208"/>
              <a:ext cx="937387" cy="937387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105468" y="6237312"/>
              <a:ext cx="1082156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/>
                <a:t>9</a:t>
              </a:r>
              <a:r>
                <a:rPr lang="cs-CZ" sz="3200" b="1" dirty="0" smtClean="0"/>
                <a:t>0 Kč</a:t>
              </a:r>
              <a:endParaRPr lang="cs-CZ" sz="3200" b="1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860701" y="980728"/>
            <a:ext cx="1087085" cy="1512168"/>
            <a:chOff x="4860701" y="980728"/>
            <a:chExt cx="1087085" cy="1512168"/>
          </a:xfrm>
        </p:grpSpPr>
        <p:pic>
          <p:nvPicPr>
            <p:cNvPr id="2060" name="Picture 12" descr="C:\Users\Skola\AppData\Local\Microsoft\Windows\Temporary Internet Files\Content.IE5\QR38PUDH\MC900355727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701" y="980728"/>
              <a:ext cx="778363" cy="1005051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4865630" y="1908121"/>
              <a:ext cx="1082156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/>
                <a:t>4</a:t>
              </a:r>
              <a:r>
                <a:rPr lang="cs-CZ" sz="3200" b="1" dirty="0" smtClean="0"/>
                <a:t>0 Kč</a:t>
              </a:r>
              <a:endParaRPr lang="cs-CZ" sz="32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860701" y="2492896"/>
            <a:ext cx="1087085" cy="1304855"/>
            <a:chOff x="4860701" y="2492896"/>
            <a:chExt cx="1087085" cy="1304855"/>
          </a:xfrm>
        </p:grpSpPr>
        <p:pic>
          <p:nvPicPr>
            <p:cNvPr id="2061" name="Picture 13" descr="C:\Users\Skola\AppData\Local\Microsoft\Windows\Temporary Internet Files\Content.IE5\HDLMB386\MC900237252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701" y="2492896"/>
              <a:ext cx="861210" cy="82249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4865630" y="3212976"/>
              <a:ext cx="1082156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/>
                <a:t>8</a:t>
              </a:r>
              <a:r>
                <a:rPr lang="cs-CZ" sz="3200" b="1" dirty="0" smtClean="0"/>
                <a:t>0 Kč</a:t>
              </a:r>
              <a:endParaRPr lang="cs-CZ" sz="3200" b="1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4860701" y="3776170"/>
            <a:ext cx="1295475" cy="1741062"/>
            <a:chOff x="4860701" y="3776170"/>
            <a:chExt cx="1295475" cy="1741062"/>
          </a:xfrm>
        </p:grpSpPr>
        <p:pic>
          <p:nvPicPr>
            <p:cNvPr id="2054" name="Picture 6" descr="C:\Users\Skola\AppData\Local\Microsoft\Windows\Temporary Internet Files\Content.IE5\HAGRSN4O\MC90002138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701" y="3776170"/>
              <a:ext cx="937471" cy="110726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4865630" y="4932457"/>
              <a:ext cx="1290546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100 Kč</a:t>
              </a:r>
              <a:endParaRPr lang="cs-CZ" sz="3200" b="1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860701" y="5646749"/>
            <a:ext cx="1151459" cy="1166627"/>
            <a:chOff x="4860701" y="5646749"/>
            <a:chExt cx="1151459" cy="1166627"/>
          </a:xfrm>
        </p:grpSpPr>
        <p:pic>
          <p:nvPicPr>
            <p:cNvPr id="2057" name="Picture 9" descr="C:\Users\Skola\AppData\Local\Microsoft\Windows\Temporary Internet Files\Content.IE5\JU6EBC9H\MC900311220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701" y="5646749"/>
              <a:ext cx="1151459" cy="590563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4865630" y="6228601"/>
              <a:ext cx="1082156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/>
                <a:t>6</a:t>
              </a:r>
              <a:r>
                <a:rPr lang="cs-CZ" sz="3200" b="1" dirty="0" smtClean="0"/>
                <a:t>0 Kč</a:t>
              </a:r>
              <a:endParaRPr lang="cs-CZ" sz="3200" b="1" dirty="0"/>
            </a:p>
          </p:txBody>
        </p:sp>
      </p:grpSp>
      <p:cxnSp>
        <p:nvCxnSpPr>
          <p:cNvPr id="25" name="Přímá spojnice 24"/>
          <p:cNvCxnSpPr/>
          <p:nvPr/>
        </p:nvCxnSpPr>
        <p:spPr>
          <a:xfrm>
            <a:off x="1392008" y="1620089"/>
            <a:ext cx="339601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403648" y="2780928"/>
            <a:ext cx="339601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403648" y="4653136"/>
            <a:ext cx="339601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259632" y="6237312"/>
            <a:ext cx="339601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072528" y="6237312"/>
            <a:ext cx="296396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947786" y="1868004"/>
            <a:ext cx="296396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012160" y="3356992"/>
            <a:ext cx="296396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012160" y="4797152"/>
            <a:ext cx="296396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260012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-27384"/>
            <a:ext cx="7920880" cy="10801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Spočítej desetikoruny, do rámečku zapiš, kolik je na řádku Kč.</a:t>
            </a:r>
          </a:p>
        </p:txBody>
      </p:sp>
      <p:grpSp>
        <p:nvGrpSpPr>
          <p:cNvPr id="84" name="Skupina 83"/>
          <p:cNvGrpSpPr/>
          <p:nvPr/>
        </p:nvGrpSpPr>
        <p:grpSpPr>
          <a:xfrm>
            <a:off x="107504" y="1124744"/>
            <a:ext cx="5508612" cy="830997"/>
            <a:chOff x="107504" y="1124744"/>
            <a:chExt cx="5508612" cy="830997"/>
          </a:xfrm>
        </p:grpSpPr>
        <p:sp>
          <p:nvSpPr>
            <p:cNvPr id="3" name="Ovál 2"/>
            <p:cNvSpPr/>
            <p:nvPr/>
          </p:nvSpPr>
          <p:spPr>
            <a:xfrm>
              <a:off x="107504" y="1299137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4" name="Ovál 3"/>
            <p:cNvSpPr/>
            <p:nvPr/>
          </p:nvSpPr>
          <p:spPr>
            <a:xfrm>
              <a:off x="917594" y="1299137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5" name="Ovál 4"/>
            <p:cNvSpPr/>
            <p:nvPr/>
          </p:nvSpPr>
          <p:spPr>
            <a:xfrm>
              <a:off x="1727684" y="1299137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6" name="Ovál 5"/>
            <p:cNvSpPr/>
            <p:nvPr/>
          </p:nvSpPr>
          <p:spPr>
            <a:xfrm>
              <a:off x="2537774" y="1299137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7" name="Ovál 6"/>
            <p:cNvSpPr/>
            <p:nvPr/>
          </p:nvSpPr>
          <p:spPr>
            <a:xfrm>
              <a:off x="3347864" y="1299137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211960" y="1124744"/>
              <a:ext cx="1404156" cy="83099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sz="4800" b="1" dirty="0"/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107504" y="2021939"/>
            <a:ext cx="7884876" cy="830997"/>
            <a:chOff x="107504" y="1916832"/>
            <a:chExt cx="7884876" cy="830997"/>
          </a:xfrm>
        </p:grpSpPr>
        <p:sp>
          <p:nvSpPr>
            <p:cNvPr id="19" name="Ovál 18"/>
            <p:cNvSpPr/>
            <p:nvPr/>
          </p:nvSpPr>
          <p:spPr>
            <a:xfrm>
              <a:off x="107504" y="1990395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20" name="Ovál 19"/>
            <p:cNvSpPr/>
            <p:nvPr/>
          </p:nvSpPr>
          <p:spPr>
            <a:xfrm>
              <a:off x="917594" y="1990395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1727684" y="1990395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22" name="Ovál 21"/>
            <p:cNvSpPr/>
            <p:nvPr/>
          </p:nvSpPr>
          <p:spPr>
            <a:xfrm>
              <a:off x="2537774" y="1990395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23" name="Ovál 22"/>
            <p:cNvSpPr/>
            <p:nvPr/>
          </p:nvSpPr>
          <p:spPr>
            <a:xfrm>
              <a:off x="3347864" y="1990395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24" name="Ovál 23"/>
            <p:cNvSpPr/>
            <p:nvPr/>
          </p:nvSpPr>
          <p:spPr>
            <a:xfrm>
              <a:off x="4068016" y="2026331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4878106" y="2026331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26" name="Ovál 25"/>
            <p:cNvSpPr/>
            <p:nvPr/>
          </p:nvSpPr>
          <p:spPr>
            <a:xfrm>
              <a:off x="5688196" y="2026331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6588224" y="1916832"/>
              <a:ext cx="1404156" cy="83099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sz="4800" b="1" dirty="0"/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107504" y="2780928"/>
            <a:ext cx="6210690" cy="830997"/>
            <a:chOff x="107504" y="2636912"/>
            <a:chExt cx="6210690" cy="830997"/>
          </a:xfrm>
        </p:grpSpPr>
        <p:sp>
          <p:nvSpPr>
            <p:cNvPr id="30" name="TextovéPole 29"/>
            <p:cNvSpPr txBox="1"/>
            <p:nvPr/>
          </p:nvSpPr>
          <p:spPr>
            <a:xfrm>
              <a:off x="4914038" y="2636912"/>
              <a:ext cx="1404156" cy="83099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sz="4800" b="1" dirty="0"/>
            </a:p>
          </p:txBody>
        </p:sp>
        <p:sp>
          <p:nvSpPr>
            <p:cNvPr id="31" name="Ovál 30"/>
            <p:cNvSpPr/>
            <p:nvPr/>
          </p:nvSpPr>
          <p:spPr>
            <a:xfrm>
              <a:off x="107504" y="2703310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32" name="Ovál 31"/>
            <p:cNvSpPr/>
            <p:nvPr/>
          </p:nvSpPr>
          <p:spPr>
            <a:xfrm>
              <a:off x="917594" y="2703310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33" name="Ovál 32"/>
            <p:cNvSpPr/>
            <p:nvPr/>
          </p:nvSpPr>
          <p:spPr>
            <a:xfrm>
              <a:off x="1727684" y="2703310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537774" y="2703310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35" name="Ovál 34"/>
            <p:cNvSpPr/>
            <p:nvPr/>
          </p:nvSpPr>
          <p:spPr>
            <a:xfrm>
              <a:off x="3347864" y="2703310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36" name="Ovál 35"/>
            <p:cNvSpPr/>
            <p:nvPr/>
          </p:nvSpPr>
          <p:spPr>
            <a:xfrm>
              <a:off x="4140024" y="2703310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107504" y="3428607"/>
            <a:ext cx="8964996" cy="864489"/>
            <a:chOff x="107504" y="3356599"/>
            <a:chExt cx="8964996" cy="864489"/>
          </a:xfrm>
        </p:grpSpPr>
        <p:sp>
          <p:nvSpPr>
            <p:cNvPr id="37" name="Ovál 36"/>
            <p:cNvSpPr/>
            <p:nvPr/>
          </p:nvSpPr>
          <p:spPr>
            <a:xfrm>
              <a:off x="107504" y="3572623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38" name="Ovál 37"/>
            <p:cNvSpPr/>
            <p:nvPr/>
          </p:nvSpPr>
          <p:spPr>
            <a:xfrm>
              <a:off x="867588" y="3572623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39" name="Ovál 38"/>
            <p:cNvSpPr/>
            <p:nvPr/>
          </p:nvSpPr>
          <p:spPr>
            <a:xfrm>
              <a:off x="1627672" y="3572623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40" name="Ovál 39"/>
            <p:cNvSpPr/>
            <p:nvPr/>
          </p:nvSpPr>
          <p:spPr>
            <a:xfrm>
              <a:off x="2387756" y="3572623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41" name="Ovál 40"/>
            <p:cNvSpPr/>
            <p:nvPr/>
          </p:nvSpPr>
          <p:spPr>
            <a:xfrm>
              <a:off x="3147840" y="3572623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3907924" y="3608559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43" name="Ovál 42"/>
            <p:cNvSpPr/>
            <p:nvPr/>
          </p:nvSpPr>
          <p:spPr>
            <a:xfrm>
              <a:off x="4668008" y="3608559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44" name="Ovál 43"/>
            <p:cNvSpPr/>
            <p:nvPr/>
          </p:nvSpPr>
          <p:spPr>
            <a:xfrm>
              <a:off x="5428092" y="3608559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45" name="Ovál 44"/>
            <p:cNvSpPr/>
            <p:nvPr/>
          </p:nvSpPr>
          <p:spPr>
            <a:xfrm>
              <a:off x="6188176" y="3609088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46" name="Ovál 45"/>
            <p:cNvSpPr/>
            <p:nvPr/>
          </p:nvSpPr>
          <p:spPr>
            <a:xfrm>
              <a:off x="6948264" y="3609088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7668344" y="3356599"/>
              <a:ext cx="1404156" cy="83099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sz="4800" b="1" dirty="0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71500" y="4326195"/>
            <a:ext cx="8604956" cy="830997"/>
            <a:chOff x="71500" y="4293096"/>
            <a:chExt cx="8604956" cy="830997"/>
          </a:xfrm>
        </p:grpSpPr>
        <p:sp>
          <p:nvSpPr>
            <p:cNvPr id="48" name="Ovál 47"/>
            <p:cNvSpPr/>
            <p:nvPr/>
          </p:nvSpPr>
          <p:spPr>
            <a:xfrm>
              <a:off x="71500" y="4350453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49" name="Ovál 48"/>
            <p:cNvSpPr/>
            <p:nvPr/>
          </p:nvSpPr>
          <p:spPr>
            <a:xfrm>
              <a:off x="881590" y="4350453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50" name="Ovál 49"/>
            <p:cNvSpPr/>
            <p:nvPr/>
          </p:nvSpPr>
          <p:spPr>
            <a:xfrm>
              <a:off x="1691680" y="4350453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51" name="Ovál 50"/>
            <p:cNvSpPr/>
            <p:nvPr/>
          </p:nvSpPr>
          <p:spPr>
            <a:xfrm>
              <a:off x="2501770" y="4350453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52" name="Ovál 51"/>
            <p:cNvSpPr/>
            <p:nvPr/>
          </p:nvSpPr>
          <p:spPr>
            <a:xfrm>
              <a:off x="3311860" y="4350453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53" name="Ovál 52"/>
            <p:cNvSpPr/>
            <p:nvPr/>
          </p:nvSpPr>
          <p:spPr>
            <a:xfrm>
              <a:off x="4032012" y="4386389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54" name="Ovál 53"/>
            <p:cNvSpPr/>
            <p:nvPr/>
          </p:nvSpPr>
          <p:spPr>
            <a:xfrm>
              <a:off x="4842102" y="4386389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55" name="Ovál 54"/>
            <p:cNvSpPr/>
            <p:nvPr/>
          </p:nvSpPr>
          <p:spPr>
            <a:xfrm>
              <a:off x="5652192" y="4386389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7272300" y="4293096"/>
              <a:ext cx="1404156" cy="83099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sz="4800" b="1" dirty="0"/>
            </a:p>
          </p:txBody>
        </p:sp>
        <p:sp>
          <p:nvSpPr>
            <p:cNvPr id="57" name="Ovál 56"/>
            <p:cNvSpPr/>
            <p:nvPr/>
          </p:nvSpPr>
          <p:spPr>
            <a:xfrm>
              <a:off x="6444280" y="4401176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107504" y="5118283"/>
            <a:ext cx="3816424" cy="830997"/>
            <a:chOff x="107504" y="5046275"/>
            <a:chExt cx="3816424" cy="830997"/>
          </a:xfrm>
        </p:grpSpPr>
        <p:sp>
          <p:nvSpPr>
            <p:cNvPr id="58" name="Ovál 57"/>
            <p:cNvSpPr/>
            <p:nvPr/>
          </p:nvSpPr>
          <p:spPr>
            <a:xfrm>
              <a:off x="107504" y="5175640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59" name="Ovál 58"/>
            <p:cNvSpPr/>
            <p:nvPr/>
          </p:nvSpPr>
          <p:spPr>
            <a:xfrm>
              <a:off x="917594" y="5175640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60" name="Ovál 59"/>
            <p:cNvSpPr/>
            <p:nvPr/>
          </p:nvSpPr>
          <p:spPr>
            <a:xfrm>
              <a:off x="1727684" y="5175640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2519772" y="5046275"/>
              <a:ext cx="1404156" cy="83099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sz="4800" b="1" dirty="0"/>
            </a:p>
          </p:txBody>
        </p:sp>
      </p:grpSp>
      <p:grpSp>
        <p:nvGrpSpPr>
          <p:cNvPr id="81" name="Skupina 80"/>
          <p:cNvGrpSpPr/>
          <p:nvPr/>
        </p:nvGrpSpPr>
        <p:grpSpPr>
          <a:xfrm>
            <a:off x="143508" y="5983797"/>
            <a:ext cx="4626586" cy="830997"/>
            <a:chOff x="143508" y="5983797"/>
            <a:chExt cx="4626586" cy="830997"/>
          </a:xfrm>
        </p:grpSpPr>
        <p:sp>
          <p:nvSpPr>
            <p:cNvPr id="68" name="Ovál 67"/>
            <p:cNvSpPr/>
            <p:nvPr/>
          </p:nvSpPr>
          <p:spPr>
            <a:xfrm>
              <a:off x="143508" y="6093296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69" name="Ovál 68"/>
            <p:cNvSpPr/>
            <p:nvPr/>
          </p:nvSpPr>
          <p:spPr>
            <a:xfrm>
              <a:off x="953598" y="6093296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70" name="Ovál 69"/>
            <p:cNvSpPr/>
            <p:nvPr/>
          </p:nvSpPr>
          <p:spPr>
            <a:xfrm>
              <a:off x="1763688" y="6093296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71" name="Ovál 70"/>
            <p:cNvSpPr/>
            <p:nvPr/>
          </p:nvSpPr>
          <p:spPr>
            <a:xfrm>
              <a:off x="2573778" y="6093296"/>
              <a:ext cx="648000" cy="61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3365938" y="5983797"/>
              <a:ext cx="1404156" cy="83099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sz="4800" b="1" dirty="0"/>
            </a:p>
          </p:txBody>
        </p:sp>
      </p:grpSp>
    </p:spTree>
    <p:extLst>
      <p:ext uri="{BB962C8B-B14F-4D97-AF65-F5344CB8AC3E}">
        <p14:creationId xmlns="" xmlns:p14="http://schemas.microsoft.com/office/powerpoint/2010/main" val="1452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80628"/>
            <a:ext cx="2004881" cy="5400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Porovnej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7109" y="764704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1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7109" y="3158220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6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7109" y="1363083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8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7109" y="1961462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5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7109" y="2559841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3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7109" y="3756599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4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7109" y="4354978"/>
            <a:ext cx="886781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10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7109" y="4953357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20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7109" y="5551736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6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7109" y="6150114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4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45059" y="764704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9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45059" y="1363083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3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45059" y="1961462"/>
            <a:ext cx="886781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100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45059" y="2559841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7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45059" y="3158220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3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245059" y="3773529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8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45059" y="4371908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1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45059" y="4970287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40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245059" y="5568666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6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245059" y="6167045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1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243533" y="260648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2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43533" y="2652370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4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243533" y="859027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8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243533" y="1456808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8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243533" y="2054589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8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243533" y="3250151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7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989475" y="260648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2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989475" y="859027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9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989475" y="1456808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90</a:t>
            </a:r>
            <a:endParaRPr lang="cs-CZ" sz="36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989475" y="2054589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7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989475" y="2652370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3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989475" y="3250151"/>
            <a:ext cx="886781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10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211960" y="3847932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3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957902" y="3847932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4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501643" y="3861048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6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211960" y="4445713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9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957902" y="4445713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6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501643" y="4455549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7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211960" y="5043494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2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957902" y="5043494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8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501643" y="5050050"/>
            <a:ext cx="886781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10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211960" y="5641275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7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957902" y="5641275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5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501643" y="5644551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/>
              <a:t>4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211960" y="6239053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3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957902" y="6239053"/>
            <a:ext cx="652743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7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501643" y="6239053"/>
            <a:ext cx="886781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10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60" name="Obdélník 59"/>
          <p:cNvSpPr/>
          <p:nvPr/>
        </p:nvSpPr>
        <p:spPr>
          <a:xfrm>
            <a:off x="1409196" y="836712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409196" y="1436779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1409196" y="2036846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1409196" y="2636913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1409196" y="3236980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1409196" y="3837047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1409196" y="4437114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1409196" y="5037181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1409196" y="5637248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1409196" y="6237312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5286408" y="836712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286408" y="1436779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286408" y="2036846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5286408" y="2636913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5286408" y="3236980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5286408" y="3837047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5286408" y="4437114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5286408" y="5037181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5286408" y="5637248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5286408" y="6237312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5286408" y="326984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6870584" y="3831375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6870584" y="4431442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6870584" y="5031509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6870584" y="5631576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6870584" y="6231640"/>
            <a:ext cx="437720" cy="437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916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16632"/>
            <a:ext cx="7920880" cy="10801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Spočítej </a:t>
            </a:r>
            <a:r>
              <a:rPr lang="en-US" sz="3600" dirty="0" smtClean="0">
                <a:solidFill>
                  <a:schemeClr val="tx1"/>
                </a:solidFill>
              </a:rPr>
              <a:t>pol</a:t>
            </a:r>
            <a:r>
              <a:rPr lang="cs-CZ" sz="3600" dirty="0" smtClean="0">
                <a:solidFill>
                  <a:schemeClr val="tx1"/>
                </a:solidFill>
              </a:rPr>
              <a:t>íčka</a:t>
            </a:r>
            <a:r>
              <a:rPr lang="en-US" sz="3600" dirty="0" smtClean="0">
                <a:solidFill>
                  <a:schemeClr val="tx1"/>
                </a:solidFill>
              </a:rPr>
              <a:t>, </a:t>
            </a:r>
            <a:r>
              <a:rPr lang="cs-CZ" sz="3600" dirty="0" smtClean="0">
                <a:solidFill>
                  <a:schemeClr val="tx1"/>
                </a:solidFill>
              </a:rPr>
              <a:t>čí</a:t>
            </a:r>
            <a:r>
              <a:rPr lang="en-US" sz="3600" dirty="0" err="1" smtClean="0">
                <a:solidFill>
                  <a:schemeClr val="tx1"/>
                </a:solidFill>
              </a:rPr>
              <a:t>slo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za</a:t>
            </a:r>
            <a:r>
              <a:rPr lang="en-US" sz="3600" dirty="0" smtClean="0">
                <a:solidFill>
                  <a:schemeClr val="tx1"/>
                </a:solidFill>
              </a:rPr>
              <a:t>pi</a:t>
            </a:r>
            <a:r>
              <a:rPr lang="cs-CZ" sz="3600" dirty="0" smtClean="0">
                <a:solidFill>
                  <a:schemeClr val="tx1"/>
                </a:solidFill>
              </a:rPr>
              <a:t>š</a:t>
            </a:r>
            <a:r>
              <a:rPr lang="en-US" sz="3600" dirty="0" smtClean="0">
                <a:solidFill>
                  <a:schemeClr val="tx1"/>
                </a:solidFill>
              </a:rPr>
              <a:t> do s</a:t>
            </a:r>
            <a:r>
              <a:rPr lang="cs-CZ" sz="3600" dirty="0" err="1" smtClean="0">
                <a:solidFill>
                  <a:schemeClr val="tx1"/>
                </a:solidFill>
              </a:rPr>
              <a:t>ítě</a:t>
            </a:r>
            <a:r>
              <a:rPr lang="en-US" sz="3600" dirty="0" smtClean="0">
                <a:solidFill>
                  <a:schemeClr val="tx1"/>
                </a:solidFill>
              </a:rPr>
              <a:t> a </a:t>
            </a:r>
            <a:r>
              <a:rPr lang="en-US" sz="3600" dirty="0" err="1" smtClean="0">
                <a:solidFill>
                  <a:schemeClr val="tx1"/>
                </a:solidFill>
              </a:rPr>
              <a:t>porovnej</a:t>
            </a:r>
            <a:r>
              <a:rPr lang="en-US" sz="3600" dirty="0" smtClean="0">
                <a:solidFill>
                  <a:schemeClr val="tx1"/>
                </a:solidFill>
              </a:rPr>
              <a:t>.</a:t>
            </a:r>
            <a:endParaRPr lang="cs-CZ" sz="3600" dirty="0" smtClean="0">
              <a:solidFill>
                <a:schemeClr val="tx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40759555"/>
              </p:ext>
            </p:extLst>
          </p:nvPr>
        </p:nvGraphicFramePr>
        <p:xfrm>
          <a:off x="323528" y="1412776"/>
          <a:ext cx="1252360" cy="122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472"/>
                <a:gridCol w="250472"/>
                <a:gridCol w="250472"/>
                <a:gridCol w="250472"/>
                <a:gridCol w="250472"/>
              </a:tblGrid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18932261"/>
              </p:ext>
            </p:extLst>
          </p:nvPr>
        </p:nvGraphicFramePr>
        <p:xfrm>
          <a:off x="2815584" y="1412776"/>
          <a:ext cx="1252360" cy="122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472"/>
                <a:gridCol w="250472"/>
                <a:gridCol w="250472"/>
                <a:gridCol w="250472"/>
                <a:gridCol w="250472"/>
              </a:tblGrid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72522339"/>
              </p:ext>
            </p:extLst>
          </p:nvPr>
        </p:nvGraphicFramePr>
        <p:xfrm>
          <a:off x="323528" y="3188973"/>
          <a:ext cx="1252360" cy="9777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472"/>
                <a:gridCol w="250472"/>
                <a:gridCol w="250472"/>
                <a:gridCol w="250472"/>
                <a:gridCol w="250472"/>
              </a:tblGrid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534733454"/>
              </p:ext>
            </p:extLst>
          </p:nvPr>
        </p:nvGraphicFramePr>
        <p:xfrm>
          <a:off x="2815584" y="3222451"/>
          <a:ext cx="1001888" cy="733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472"/>
                <a:gridCol w="250472"/>
                <a:gridCol w="250472"/>
                <a:gridCol w="250472"/>
              </a:tblGrid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850801232"/>
              </p:ext>
            </p:extLst>
          </p:nvPr>
        </p:nvGraphicFramePr>
        <p:xfrm>
          <a:off x="5335864" y="1412776"/>
          <a:ext cx="1001888" cy="9777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472"/>
                <a:gridCol w="250472"/>
                <a:gridCol w="250472"/>
                <a:gridCol w="250472"/>
              </a:tblGrid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816032027"/>
              </p:ext>
            </p:extLst>
          </p:nvPr>
        </p:nvGraphicFramePr>
        <p:xfrm>
          <a:off x="7530552" y="1484784"/>
          <a:ext cx="751416" cy="733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472"/>
                <a:gridCol w="250472"/>
                <a:gridCol w="250472"/>
              </a:tblGrid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53781499"/>
              </p:ext>
            </p:extLst>
          </p:nvPr>
        </p:nvGraphicFramePr>
        <p:xfrm>
          <a:off x="2815584" y="4543230"/>
          <a:ext cx="1252360" cy="9777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472"/>
                <a:gridCol w="250472"/>
                <a:gridCol w="250472"/>
                <a:gridCol w="250472"/>
                <a:gridCol w="250472"/>
              </a:tblGrid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373025021"/>
              </p:ext>
            </p:extLst>
          </p:nvPr>
        </p:nvGraphicFramePr>
        <p:xfrm>
          <a:off x="323528" y="4648714"/>
          <a:ext cx="500944" cy="733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472"/>
                <a:gridCol w="250472"/>
              </a:tblGrid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991499220"/>
              </p:ext>
            </p:extLst>
          </p:nvPr>
        </p:nvGraphicFramePr>
        <p:xfrm>
          <a:off x="323528" y="5864008"/>
          <a:ext cx="1252360" cy="733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472"/>
                <a:gridCol w="250472"/>
                <a:gridCol w="250472"/>
                <a:gridCol w="250472"/>
                <a:gridCol w="250472"/>
              </a:tblGrid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85906017"/>
              </p:ext>
            </p:extLst>
          </p:nvPr>
        </p:nvGraphicFramePr>
        <p:xfrm>
          <a:off x="2815584" y="6108456"/>
          <a:ext cx="751416" cy="488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472"/>
                <a:gridCol w="250472"/>
                <a:gridCol w="250472"/>
              </a:tblGrid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81438876"/>
              </p:ext>
            </p:extLst>
          </p:nvPr>
        </p:nvGraphicFramePr>
        <p:xfrm>
          <a:off x="5335864" y="2733555"/>
          <a:ext cx="1001888" cy="122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472"/>
                <a:gridCol w="250472"/>
                <a:gridCol w="250472"/>
                <a:gridCol w="250472"/>
              </a:tblGrid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732979013"/>
              </p:ext>
            </p:extLst>
          </p:nvPr>
        </p:nvGraphicFramePr>
        <p:xfrm>
          <a:off x="7530552" y="3140968"/>
          <a:ext cx="751416" cy="2444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472"/>
                <a:gridCol w="250472"/>
                <a:gridCol w="250472"/>
              </a:tblGrid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86800363"/>
              </p:ext>
            </p:extLst>
          </p:nvPr>
        </p:nvGraphicFramePr>
        <p:xfrm>
          <a:off x="5335864" y="4298782"/>
          <a:ext cx="1001888" cy="733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472"/>
                <a:gridCol w="250472"/>
                <a:gridCol w="250472"/>
                <a:gridCol w="250472"/>
              </a:tblGrid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76244505"/>
              </p:ext>
            </p:extLst>
          </p:nvPr>
        </p:nvGraphicFramePr>
        <p:xfrm>
          <a:off x="7530552" y="4107392"/>
          <a:ext cx="751416" cy="9777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472"/>
                <a:gridCol w="250472"/>
                <a:gridCol w="250472"/>
              </a:tblGrid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34201485"/>
              </p:ext>
            </p:extLst>
          </p:nvPr>
        </p:nvGraphicFramePr>
        <p:xfrm>
          <a:off x="5335864" y="5375112"/>
          <a:ext cx="1252360" cy="122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472"/>
                <a:gridCol w="250472"/>
                <a:gridCol w="250472"/>
                <a:gridCol w="250472"/>
                <a:gridCol w="250472"/>
              </a:tblGrid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54693389"/>
              </p:ext>
            </p:extLst>
          </p:nvPr>
        </p:nvGraphicFramePr>
        <p:xfrm>
          <a:off x="7530552" y="5375112"/>
          <a:ext cx="1001888" cy="122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472"/>
                <a:gridCol w="250472"/>
                <a:gridCol w="250472"/>
                <a:gridCol w="250472"/>
              </a:tblGrid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4973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9" name="Obdélník 18"/>
          <p:cNvSpPr/>
          <p:nvPr/>
        </p:nvSpPr>
        <p:spPr>
          <a:xfrm>
            <a:off x="1962478" y="1808880"/>
            <a:ext cx="540000" cy="54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962478" y="4641194"/>
            <a:ext cx="540000" cy="54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962478" y="6057352"/>
            <a:ext cx="540000" cy="54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962478" y="3225037"/>
            <a:ext cx="540000" cy="54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768304" y="1628800"/>
            <a:ext cx="540000" cy="54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768304" y="4365104"/>
            <a:ext cx="540000" cy="54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768304" y="5733256"/>
            <a:ext cx="540000" cy="54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768304" y="2996952"/>
            <a:ext cx="540000" cy="54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60374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2880</TotalTime>
  <Words>319</Words>
  <Application>Microsoft Office PowerPoint</Application>
  <PresentationFormat>Předvádění na obrazovce (4:3)</PresentationFormat>
  <Paragraphs>135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349</cp:revision>
  <dcterms:created xsi:type="dcterms:W3CDTF">2012-03-08T11:35:34Z</dcterms:created>
  <dcterms:modified xsi:type="dcterms:W3CDTF">2012-09-27T20:00:05Z</dcterms:modified>
</cp:coreProperties>
</file>