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7" r:id="rId2"/>
    <p:sldId id="263" r:id="rId3"/>
    <p:sldId id="451" r:id="rId4"/>
    <p:sldId id="452" r:id="rId5"/>
    <p:sldId id="453" r:id="rId6"/>
    <p:sldId id="454" r:id="rId7"/>
    <p:sldId id="455" r:id="rId8"/>
    <p:sldId id="456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AE428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2540" autoAdjust="0"/>
  </p:normalViewPr>
  <p:slideViewPr>
    <p:cSldViewPr>
      <p:cViewPr>
        <p:scale>
          <a:sx n="66" d="100"/>
          <a:sy n="66" d="100"/>
        </p:scale>
        <p:origin x="-1284" y="-24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Konstantinovy Lázně, okres Tachov,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Erika Hovorková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VY_32_INOVACE_12_Počítání do 100 po jedné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</a:t>
          </a:r>
          <a:r>
            <a:rPr lang="cs-CZ" sz="2000" dirty="0" smtClean="0"/>
            <a:t>CZ.1.07/1.4.00/21.2004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4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B340602A-63DE-4E1E-AE7D-1BF838894F80}" type="pres">
      <dgm:prSet presAssocID="{D8197B8C-B260-4A16-BDF4-0947B075E274}" presName="vertSpace3" presStyleLbl="node1" presStyleIdx="1" presStyleCnt="4"/>
      <dgm:spPr/>
    </dgm:pt>
    <dgm:pt modelId="{3024726A-57AE-4AFC-9723-A526DCC56990}" type="pres">
      <dgm:prSet presAssocID="{D8197B8C-B260-4A16-BDF4-0947B075E274}" presName="circle3" presStyleLbl="node1" presStyleIdx="2" presStyleCnt="4"/>
      <dgm:spPr/>
    </dgm:pt>
    <dgm:pt modelId="{E632F17C-588E-4513-B5B0-E3A25884288E}" type="pres">
      <dgm:prSet presAssocID="{D8197B8C-B260-4A16-BDF4-0947B075E274}" presName="rect3" presStyleLbl="alignAcc1" presStyleIdx="2" presStyleCnt="4"/>
      <dgm:spPr/>
      <dgm:t>
        <a:bodyPr/>
        <a:lstStyle/>
        <a:p>
          <a:endParaRPr lang="cs-CZ"/>
        </a:p>
      </dgm:t>
    </dgm:pt>
    <dgm:pt modelId="{0067B3B6-CC6E-4FEA-934A-B260CCD88713}" type="pres">
      <dgm:prSet presAssocID="{4C35D32F-0EAB-4CD7-82EE-45574DC2A586}" presName="vertSpace4" presStyleLbl="node1" presStyleIdx="2" presStyleCnt="4"/>
      <dgm:spPr/>
    </dgm:pt>
    <dgm:pt modelId="{7C586B55-94D6-4E48-9045-89BD65D2E277}" type="pres">
      <dgm:prSet presAssocID="{4C35D32F-0EAB-4CD7-82EE-45574DC2A586}" presName="circle4" presStyleLbl="node1" presStyleIdx="3" presStyleCnt="4"/>
      <dgm:spPr/>
    </dgm:pt>
    <dgm:pt modelId="{00691753-22B7-4C53-A077-CBC858064A16}" type="pres">
      <dgm:prSet presAssocID="{4C35D32F-0EAB-4CD7-82EE-45574DC2A586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C148F93-7DA0-4E0D-95F4-8472B341DEC4}" type="pres">
      <dgm:prSet presAssocID="{D8197B8C-B260-4A16-BDF4-0947B075E274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7B473E7-08E4-4C34-9685-F270398857C7}" type="pres">
      <dgm:prSet presAssocID="{4C35D32F-0EAB-4CD7-82EE-45574DC2A586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2" destOrd="0" parTransId="{51C5993D-B262-45E6-B66E-76BC9D6D883D}" sibTransId="{1AEC7F05-E0FE-459C-BD47-224AC9D7BEE4}"/>
    <dgm:cxn modelId="{7026137D-6CD6-4BE9-8D13-2E6F7ED1D5CD}" type="presOf" srcId="{D8197B8C-B260-4A16-BDF4-0947B075E274}" destId="{CC148F93-7DA0-4E0D-95F4-8472B341DEC4}" srcOrd="1" destOrd="0" presId="urn:microsoft.com/office/officeart/2005/8/layout/target3"/>
    <dgm:cxn modelId="{09013891-108B-4269-AF4E-0341A823C58C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3" destOrd="0" parTransId="{A15F02C0-547C-48B3-9D05-E7F145EBF3C4}" sibTransId="{8C5711BF-38F0-4590-B6BC-B3119A33CA2E}"/>
    <dgm:cxn modelId="{5004821A-1498-41A0-893F-A85164D08959}" type="presOf" srcId="{D1B46980-6531-4606-95E6-44980827E919}" destId="{6140AFEC-043D-4C43-A2F9-D0F5331DF3A3}" srcOrd="0" destOrd="0" presId="urn:microsoft.com/office/officeart/2005/8/layout/target3"/>
    <dgm:cxn modelId="{2265E82E-5EDE-4C18-B846-B0BBAC4896E5}" type="presOf" srcId="{D1D4F407-5343-4D3F-B5B9-D407B03CAEB4}" destId="{AED2198E-93D5-4001-81B4-73124B309672}" srcOrd="1" destOrd="0" presId="urn:microsoft.com/office/officeart/2005/8/layout/target3"/>
    <dgm:cxn modelId="{4174C45E-4D9B-4864-A1C6-0826538295A4}" type="presOf" srcId="{D8197B8C-B260-4A16-BDF4-0947B075E274}" destId="{E632F17C-588E-4513-B5B0-E3A25884288E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55A2253-A29D-4EAA-873B-74EAF885D7A1}" type="presOf" srcId="{D1D4F407-5343-4D3F-B5B9-D407B03CAEB4}" destId="{D005CE8C-CC26-4C3E-AC11-E15060ECD759}" srcOrd="0" destOrd="0" presId="urn:microsoft.com/office/officeart/2005/8/layout/target3"/>
    <dgm:cxn modelId="{5A9D5BDA-C227-4D10-83EF-7880D0670472}" type="presOf" srcId="{4C35D32F-0EAB-4CD7-82EE-45574DC2A586}" destId="{00691753-22B7-4C53-A077-CBC858064A16}" srcOrd="0" destOrd="0" presId="urn:microsoft.com/office/officeart/2005/8/layout/target3"/>
    <dgm:cxn modelId="{5E1C4C54-FECE-4DE0-9911-66BA5D92C57C}" type="presOf" srcId="{4C35D32F-0EAB-4CD7-82EE-45574DC2A586}" destId="{67B473E7-08E4-4C34-9685-F270398857C7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628CEFC5-49DF-43B2-A645-B19ECA724CD8}" type="presOf" srcId="{757F3AB3-0718-4624-B441-E567A8F0AB56}" destId="{333A1088-737F-45CB-B68E-254E46348037}" srcOrd="0" destOrd="0" presId="urn:microsoft.com/office/officeart/2005/8/layout/target3"/>
    <dgm:cxn modelId="{0A642D55-D736-4B0D-B6EC-5968D7400920}" type="presParOf" srcId="{333A1088-737F-45CB-B68E-254E46348037}" destId="{F5ABB229-8D3B-4694-996A-96F23CF14429}" srcOrd="0" destOrd="0" presId="urn:microsoft.com/office/officeart/2005/8/layout/target3"/>
    <dgm:cxn modelId="{41EB3B42-238B-4998-ADCF-8F26BBA85977}" type="presParOf" srcId="{333A1088-737F-45CB-B68E-254E46348037}" destId="{F41139FD-01EE-4571-8B17-4FB00FC51163}" srcOrd="1" destOrd="0" presId="urn:microsoft.com/office/officeart/2005/8/layout/target3"/>
    <dgm:cxn modelId="{90E0A2B3-464F-47DD-9021-441D4F9C514E}" type="presParOf" srcId="{333A1088-737F-45CB-B68E-254E46348037}" destId="{D005CE8C-CC26-4C3E-AC11-E15060ECD759}" srcOrd="2" destOrd="0" presId="urn:microsoft.com/office/officeart/2005/8/layout/target3"/>
    <dgm:cxn modelId="{F3E54BD5-3FD1-456F-BAF4-87305E6D1D32}" type="presParOf" srcId="{333A1088-737F-45CB-B68E-254E46348037}" destId="{2C702D82-9B77-49B7-9568-BB8EB47C3372}" srcOrd="3" destOrd="0" presId="urn:microsoft.com/office/officeart/2005/8/layout/target3"/>
    <dgm:cxn modelId="{EC1AC008-7C92-43A9-BFA3-DB1155BBFFC3}" type="presParOf" srcId="{333A1088-737F-45CB-B68E-254E46348037}" destId="{A52A0455-90FF-4808-ABD0-F02540D31D5A}" srcOrd="4" destOrd="0" presId="urn:microsoft.com/office/officeart/2005/8/layout/target3"/>
    <dgm:cxn modelId="{28E64F7B-8901-4790-9817-27C7D42CEEB1}" type="presParOf" srcId="{333A1088-737F-45CB-B68E-254E46348037}" destId="{6140AFEC-043D-4C43-A2F9-D0F5331DF3A3}" srcOrd="5" destOrd="0" presId="urn:microsoft.com/office/officeart/2005/8/layout/target3"/>
    <dgm:cxn modelId="{EBAED950-E65E-403B-955C-9CE82E1939AF}" type="presParOf" srcId="{333A1088-737F-45CB-B68E-254E46348037}" destId="{B340602A-63DE-4E1E-AE7D-1BF838894F80}" srcOrd="6" destOrd="0" presId="urn:microsoft.com/office/officeart/2005/8/layout/target3"/>
    <dgm:cxn modelId="{E97ED8D0-305B-47DD-8E27-3A6ADEC89568}" type="presParOf" srcId="{333A1088-737F-45CB-B68E-254E46348037}" destId="{3024726A-57AE-4AFC-9723-A526DCC56990}" srcOrd="7" destOrd="0" presId="urn:microsoft.com/office/officeart/2005/8/layout/target3"/>
    <dgm:cxn modelId="{8BA74B8D-4283-48EA-8DAA-CC3C92206B7A}" type="presParOf" srcId="{333A1088-737F-45CB-B68E-254E46348037}" destId="{E632F17C-588E-4513-B5B0-E3A25884288E}" srcOrd="8" destOrd="0" presId="urn:microsoft.com/office/officeart/2005/8/layout/target3"/>
    <dgm:cxn modelId="{D35B976D-3181-4209-877B-EFDA3291C385}" type="presParOf" srcId="{333A1088-737F-45CB-B68E-254E46348037}" destId="{0067B3B6-CC6E-4FEA-934A-B260CCD88713}" srcOrd="9" destOrd="0" presId="urn:microsoft.com/office/officeart/2005/8/layout/target3"/>
    <dgm:cxn modelId="{B95F6718-7554-4B78-9A85-9AD7C7493274}" type="presParOf" srcId="{333A1088-737F-45CB-B68E-254E46348037}" destId="{7C586B55-94D6-4E48-9045-89BD65D2E277}" srcOrd="10" destOrd="0" presId="urn:microsoft.com/office/officeart/2005/8/layout/target3"/>
    <dgm:cxn modelId="{04BA9265-001D-465E-81FA-BCA4B9F42D3A}" type="presParOf" srcId="{333A1088-737F-45CB-B68E-254E46348037}" destId="{00691753-22B7-4C53-A077-CBC858064A16}" srcOrd="11" destOrd="0" presId="urn:microsoft.com/office/officeart/2005/8/layout/target3"/>
    <dgm:cxn modelId="{E3457138-5763-4A50-82CE-010131D421F9}" type="presParOf" srcId="{333A1088-737F-45CB-B68E-254E46348037}" destId="{AED2198E-93D5-4001-81B4-73124B309672}" srcOrd="12" destOrd="0" presId="urn:microsoft.com/office/officeart/2005/8/layout/target3"/>
    <dgm:cxn modelId="{9B42D056-57DF-4D25-B3F4-52C2D86445EB}" type="presParOf" srcId="{333A1088-737F-45CB-B68E-254E46348037}" destId="{2BE915AB-18AA-4053-B92C-3BFC9ED204BB}" srcOrd="13" destOrd="0" presId="urn:microsoft.com/office/officeart/2005/8/layout/target3"/>
    <dgm:cxn modelId="{7EF907D0-7139-4C48-AF83-46AC00618C96}" type="presParOf" srcId="{333A1088-737F-45CB-B68E-254E46348037}" destId="{CC148F93-7DA0-4E0D-95F4-8472B341DEC4}" srcOrd="14" destOrd="0" presId="urn:microsoft.com/office/officeart/2005/8/layout/target3"/>
    <dgm:cxn modelId="{747D1EC2-D5B6-4B5C-A472-66E661B66DAD}" type="presParOf" srcId="{333A1088-737F-45CB-B68E-254E46348037}" destId="{67B473E7-08E4-4C34-9685-F270398857C7}" srcOrd="15" destOrd="0" presId="urn:microsoft.com/office/officeart/2005/8/layout/target3"/>
  </dgm:cxnLst>
  <dgm:bg/>
  <dgm:whole/>
  <dgm:extLst>
    <a:ext uri="http://schemas.microsoft.com/office/drawing/2008/diagram">
      <dsp:dataModelExt xmlns=""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456383" cy="345638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712554" y="0"/>
          <a:ext cx="6408712" cy="345638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Konstantinovy Lázně, okres Tachov, příspěvková organizace</a:t>
          </a:r>
          <a:endParaRPr lang="cs-CZ" sz="2000" kern="1200" dirty="0"/>
        </a:p>
      </dsp:txBody>
      <dsp:txXfrm>
        <a:off x="1712554" y="0"/>
        <a:ext cx="6408712" cy="734481"/>
      </dsp:txXfrm>
    </dsp:sp>
    <dsp:sp modelId="{A52A0455-90FF-4808-ABD0-F02540D31D5A}">
      <dsp:nvSpPr>
        <dsp:cNvPr id="0" name=""/>
        <dsp:cNvSpPr/>
      </dsp:nvSpPr>
      <dsp:spPr>
        <a:xfrm>
          <a:off x="453650" y="734481"/>
          <a:ext cx="2549083" cy="254908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728191" y="734481"/>
          <a:ext cx="6408712" cy="254908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Erika Hovorková</a:t>
          </a:r>
          <a:endParaRPr lang="cs-CZ" sz="2000" kern="1200" dirty="0"/>
        </a:p>
      </dsp:txBody>
      <dsp:txXfrm>
        <a:off x="1728191" y="734481"/>
        <a:ext cx="6408712" cy="734481"/>
      </dsp:txXfrm>
    </dsp:sp>
    <dsp:sp modelId="{3024726A-57AE-4AFC-9723-A526DCC56990}">
      <dsp:nvSpPr>
        <dsp:cNvPr id="0" name=""/>
        <dsp:cNvSpPr/>
      </dsp:nvSpPr>
      <dsp:spPr>
        <a:xfrm>
          <a:off x="907300" y="1468963"/>
          <a:ext cx="1641782" cy="164178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632F17C-588E-4513-B5B0-E3A25884288E}">
      <dsp:nvSpPr>
        <dsp:cNvPr id="0" name=""/>
        <dsp:cNvSpPr/>
      </dsp:nvSpPr>
      <dsp:spPr>
        <a:xfrm>
          <a:off x="1728191" y="1468963"/>
          <a:ext cx="6408712" cy="164178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smtClean="0"/>
            <a:t>VY_32_INOVACE_12_Počítání </a:t>
          </a:r>
          <a:r>
            <a:rPr lang="cs-CZ" sz="2000" kern="1200" dirty="0" smtClean="0"/>
            <a:t>do 100 po </a:t>
          </a:r>
          <a:r>
            <a:rPr lang="cs-CZ" sz="2000" kern="1200" dirty="0" smtClean="0"/>
            <a:t>jedné</a:t>
          </a:r>
          <a:endParaRPr lang="cs-CZ" sz="2000" kern="1200" dirty="0"/>
        </a:p>
      </dsp:txBody>
      <dsp:txXfrm>
        <a:off x="1728191" y="1468963"/>
        <a:ext cx="6408712" cy="734481"/>
      </dsp:txXfrm>
    </dsp:sp>
    <dsp:sp modelId="{7C586B55-94D6-4E48-9045-89BD65D2E277}">
      <dsp:nvSpPr>
        <dsp:cNvPr id="0" name=""/>
        <dsp:cNvSpPr/>
      </dsp:nvSpPr>
      <dsp:spPr>
        <a:xfrm>
          <a:off x="1360951" y="2203444"/>
          <a:ext cx="734481" cy="73448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0691753-22B7-4C53-A077-CBC858064A16}">
      <dsp:nvSpPr>
        <dsp:cNvPr id="0" name=""/>
        <dsp:cNvSpPr/>
      </dsp:nvSpPr>
      <dsp:spPr>
        <a:xfrm>
          <a:off x="1728191" y="2203444"/>
          <a:ext cx="6408712" cy="73448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CZ.1.07/…</a:t>
          </a:r>
          <a:endParaRPr lang="cs-CZ" sz="2000" kern="1200" dirty="0"/>
        </a:p>
      </dsp:txBody>
      <dsp:txXfrm>
        <a:off x="1728191" y="2203444"/>
        <a:ext cx="6408712" cy="73448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92613E-DDDB-4DBB-A163-989AFFE2C5F1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3C3164-F2C5-4F83-BB08-1F5F92511A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146126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284597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28316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863112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798841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942155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200445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142635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8807013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6000250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330691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6785130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122022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770011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649866028"/>
              </p:ext>
            </p:extLst>
          </p:nvPr>
        </p:nvGraphicFramePr>
        <p:xfrm>
          <a:off x="467544" y="476672"/>
          <a:ext cx="8136904" cy="34563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55020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540060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4000" dirty="0" smtClean="0"/>
              <a:t>Matematika pro 2. ročník ZŠ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Prezentace na interaktivní tabuli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Pomůcky: karty s čísly, číselná osa, čtvercová síť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Inovace – aktivita a motivace žáků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Metodické pokyny: doplňování, řazení, slovní úkol, porovnávání</a:t>
            </a:r>
          </a:p>
          <a:p>
            <a:pPr>
              <a:buFont typeface="Wingdings" pitchFamily="2" charset="2"/>
              <a:buChar char="Ø"/>
            </a:pPr>
            <a:endParaRPr lang="cs-CZ" sz="4000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pl-PL" smtClean="0"/>
              <a:t>Matematika a její aplikace - Matematika</a:t>
            </a:r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43648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44624"/>
            <a:ext cx="8784976" cy="86409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Doplň číselnou řadu.</a:t>
            </a: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310880481"/>
              </p:ext>
            </p:extLst>
          </p:nvPr>
        </p:nvGraphicFramePr>
        <p:xfrm>
          <a:off x="107504" y="1052736"/>
          <a:ext cx="4314723" cy="45365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16389"/>
                <a:gridCol w="616389"/>
                <a:gridCol w="616389"/>
                <a:gridCol w="616389"/>
                <a:gridCol w="616389"/>
                <a:gridCol w="616389"/>
                <a:gridCol w="616389"/>
              </a:tblGrid>
              <a:tr h="756084"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smtClean="0">
                          <a:solidFill>
                            <a:schemeClr val="tx1"/>
                          </a:solidFill>
                        </a:rPr>
                        <a:t>35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smtClean="0">
                          <a:solidFill>
                            <a:schemeClr val="tx1"/>
                          </a:solidFill>
                        </a:rPr>
                        <a:t>38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756084"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smtClean="0">
                          <a:solidFill>
                            <a:schemeClr val="tx1"/>
                          </a:solidFill>
                        </a:rPr>
                        <a:t>43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smtClean="0">
                          <a:solidFill>
                            <a:schemeClr val="tx1"/>
                          </a:solidFill>
                        </a:rPr>
                        <a:t>46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756084"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smtClean="0">
                          <a:solidFill>
                            <a:schemeClr val="tx1"/>
                          </a:solidFill>
                        </a:rPr>
                        <a:t>59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smtClean="0">
                          <a:solidFill>
                            <a:schemeClr val="tx1"/>
                          </a:solidFill>
                        </a:rPr>
                        <a:t>57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smtClean="0">
                          <a:solidFill>
                            <a:schemeClr val="tx1"/>
                          </a:solidFill>
                        </a:rPr>
                        <a:t>54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756084"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smtClean="0">
                          <a:solidFill>
                            <a:schemeClr val="tx1"/>
                          </a:solidFill>
                        </a:rPr>
                        <a:t>65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smtClean="0">
                          <a:solidFill>
                            <a:schemeClr val="tx1"/>
                          </a:solidFill>
                        </a:rPr>
                        <a:t>69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756084"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smtClean="0">
                          <a:solidFill>
                            <a:schemeClr val="tx1"/>
                          </a:solidFill>
                        </a:rPr>
                        <a:t>79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smtClean="0">
                          <a:solidFill>
                            <a:schemeClr val="tx1"/>
                          </a:solidFill>
                        </a:rPr>
                        <a:t>80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756084"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smtClean="0">
                          <a:solidFill>
                            <a:schemeClr val="tx1"/>
                          </a:solidFill>
                        </a:rPr>
                        <a:t>99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672661663"/>
              </p:ext>
            </p:extLst>
          </p:nvPr>
        </p:nvGraphicFramePr>
        <p:xfrm>
          <a:off x="4644008" y="1052736"/>
          <a:ext cx="4314723" cy="45365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16389"/>
                <a:gridCol w="616389"/>
                <a:gridCol w="616389"/>
                <a:gridCol w="616389"/>
                <a:gridCol w="616389"/>
                <a:gridCol w="616389"/>
                <a:gridCol w="616389"/>
              </a:tblGrid>
              <a:tr h="756084"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smtClean="0">
                          <a:solidFill>
                            <a:schemeClr val="tx1"/>
                          </a:solidFill>
                        </a:rPr>
                        <a:t>28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smtClean="0">
                          <a:solidFill>
                            <a:schemeClr val="tx1"/>
                          </a:solidFill>
                        </a:rPr>
                        <a:t>32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756084"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smtClean="0">
                          <a:solidFill>
                            <a:schemeClr val="tx1"/>
                          </a:solidFill>
                        </a:rPr>
                        <a:t>98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smtClean="0">
                          <a:solidFill>
                            <a:schemeClr val="tx1"/>
                          </a:solidFill>
                        </a:rPr>
                        <a:t>94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756084"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 smtClean="0">
                          <a:solidFill>
                            <a:schemeClr val="tx1"/>
                          </a:solidFill>
                        </a:rPr>
                        <a:t>100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756084"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smtClean="0">
                          <a:solidFill>
                            <a:schemeClr val="tx1"/>
                          </a:solidFill>
                        </a:rPr>
                        <a:t>75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smtClean="0">
                          <a:solidFill>
                            <a:schemeClr val="tx1"/>
                          </a:solidFill>
                        </a:rPr>
                        <a:t>77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756084"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smtClean="0">
                          <a:solidFill>
                            <a:schemeClr val="tx1"/>
                          </a:solidFill>
                        </a:rPr>
                        <a:t>66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smtClean="0">
                          <a:solidFill>
                            <a:schemeClr val="tx1"/>
                          </a:solidFill>
                        </a:rPr>
                        <a:t>68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756084"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smtClean="0">
                          <a:solidFill>
                            <a:schemeClr val="tx1"/>
                          </a:solidFill>
                        </a:rPr>
                        <a:t>45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smtClean="0">
                          <a:solidFill>
                            <a:schemeClr val="tx1"/>
                          </a:solidFill>
                        </a:rPr>
                        <a:t>49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36509707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5" name="Skupina 194"/>
          <p:cNvGrpSpPr/>
          <p:nvPr/>
        </p:nvGrpSpPr>
        <p:grpSpPr>
          <a:xfrm>
            <a:off x="35496" y="44624"/>
            <a:ext cx="9073008" cy="6275149"/>
            <a:chOff x="35496" y="44624"/>
            <a:chExt cx="9073008" cy="6275149"/>
          </a:xfrm>
        </p:grpSpPr>
        <p:sp>
          <p:nvSpPr>
            <p:cNvPr id="2" name="Obdélník 1"/>
            <p:cNvSpPr/>
            <p:nvPr/>
          </p:nvSpPr>
          <p:spPr>
            <a:xfrm>
              <a:off x="179512" y="44624"/>
              <a:ext cx="8784976" cy="864096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600" dirty="0" smtClean="0">
                  <a:solidFill>
                    <a:schemeClr val="tx1"/>
                  </a:solidFill>
                </a:rPr>
                <a:t>Doplň číselné osy po 2.</a:t>
              </a:r>
            </a:p>
          </p:txBody>
        </p:sp>
        <p:cxnSp>
          <p:nvCxnSpPr>
            <p:cNvPr id="7" name="Přímá spojnice 6"/>
            <p:cNvCxnSpPr/>
            <p:nvPr/>
          </p:nvCxnSpPr>
          <p:spPr>
            <a:xfrm>
              <a:off x="297615" y="1245404"/>
              <a:ext cx="8784976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nice 7"/>
            <p:cNvCxnSpPr/>
            <p:nvPr/>
          </p:nvCxnSpPr>
          <p:spPr>
            <a:xfrm rot="5400000">
              <a:off x="85783" y="1245404"/>
              <a:ext cx="423664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nice 8"/>
            <p:cNvCxnSpPr/>
            <p:nvPr/>
          </p:nvCxnSpPr>
          <p:spPr>
            <a:xfrm rot="5400000">
              <a:off x="436284" y="1245404"/>
              <a:ext cx="423664" cy="0"/>
            </a:xfrm>
            <a:prstGeom prst="line">
              <a:avLst/>
            </a:prstGeom>
            <a:ln w="63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nice 10"/>
            <p:cNvCxnSpPr/>
            <p:nvPr/>
          </p:nvCxnSpPr>
          <p:spPr>
            <a:xfrm rot="5400000">
              <a:off x="7095803" y="1245404"/>
              <a:ext cx="423664" cy="0"/>
            </a:xfrm>
            <a:prstGeom prst="line">
              <a:avLst/>
            </a:prstGeom>
            <a:ln w="63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/>
            <p:nvPr/>
          </p:nvCxnSpPr>
          <p:spPr>
            <a:xfrm rot="5400000">
              <a:off x="8848318" y="1245404"/>
              <a:ext cx="423664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9" name="TextovéPole 28"/>
            <p:cNvSpPr txBox="1"/>
            <p:nvPr/>
          </p:nvSpPr>
          <p:spPr>
            <a:xfrm>
              <a:off x="35496" y="1465620"/>
              <a:ext cx="495649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28</a:t>
              </a:r>
              <a:endParaRPr lang="cs-CZ" sz="2400" b="1" dirty="0"/>
            </a:p>
          </p:txBody>
        </p:sp>
        <p:cxnSp>
          <p:nvCxnSpPr>
            <p:cNvPr id="36" name="Přímá spojnice 35"/>
            <p:cNvCxnSpPr/>
            <p:nvPr/>
          </p:nvCxnSpPr>
          <p:spPr>
            <a:xfrm rot="5400000">
              <a:off x="786785" y="1245404"/>
              <a:ext cx="423664" cy="0"/>
            </a:xfrm>
            <a:prstGeom prst="line">
              <a:avLst/>
            </a:prstGeom>
            <a:ln w="63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Přímá spojnice 36"/>
            <p:cNvCxnSpPr/>
            <p:nvPr/>
          </p:nvCxnSpPr>
          <p:spPr>
            <a:xfrm rot="5400000">
              <a:off x="1137286" y="1245404"/>
              <a:ext cx="423664" cy="0"/>
            </a:xfrm>
            <a:prstGeom prst="line">
              <a:avLst/>
            </a:prstGeom>
            <a:ln w="63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Přímá spojnice 37"/>
            <p:cNvCxnSpPr/>
            <p:nvPr/>
          </p:nvCxnSpPr>
          <p:spPr>
            <a:xfrm rot="5400000">
              <a:off x="1487787" y="1245404"/>
              <a:ext cx="423664" cy="0"/>
            </a:xfrm>
            <a:prstGeom prst="line">
              <a:avLst/>
            </a:prstGeom>
            <a:ln w="63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Přímá spojnice 38"/>
            <p:cNvCxnSpPr/>
            <p:nvPr/>
          </p:nvCxnSpPr>
          <p:spPr>
            <a:xfrm rot="5400000">
              <a:off x="1838288" y="1245404"/>
              <a:ext cx="423664" cy="0"/>
            </a:xfrm>
            <a:prstGeom prst="line">
              <a:avLst/>
            </a:prstGeom>
            <a:ln w="63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Přímá spojnice 39"/>
            <p:cNvCxnSpPr/>
            <p:nvPr/>
          </p:nvCxnSpPr>
          <p:spPr>
            <a:xfrm rot="5400000">
              <a:off x="2188789" y="1245404"/>
              <a:ext cx="423664" cy="0"/>
            </a:xfrm>
            <a:prstGeom prst="line">
              <a:avLst/>
            </a:prstGeom>
            <a:ln w="63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Přímá spojnice 40"/>
            <p:cNvCxnSpPr/>
            <p:nvPr/>
          </p:nvCxnSpPr>
          <p:spPr>
            <a:xfrm rot="5400000">
              <a:off x="2539290" y="1245404"/>
              <a:ext cx="423664" cy="0"/>
            </a:xfrm>
            <a:prstGeom prst="line">
              <a:avLst/>
            </a:prstGeom>
            <a:ln w="63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Přímá spojnice 41"/>
            <p:cNvCxnSpPr/>
            <p:nvPr/>
          </p:nvCxnSpPr>
          <p:spPr>
            <a:xfrm rot="5400000">
              <a:off x="2889791" y="1245404"/>
              <a:ext cx="423664" cy="0"/>
            </a:xfrm>
            <a:prstGeom prst="line">
              <a:avLst/>
            </a:prstGeom>
            <a:ln w="63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Přímá spojnice 42"/>
            <p:cNvCxnSpPr/>
            <p:nvPr/>
          </p:nvCxnSpPr>
          <p:spPr>
            <a:xfrm rot="5400000">
              <a:off x="3240292" y="1245404"/>
              <a:ext cx="423664" cy="0"/>
            </a:xfrm>
            <a:prstGeom prst="line">
              <a:avLst/>
            </a:prstGeom>
            <a:ln w="63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Přímá spojnice 43"/>
            <p:cNvCxnSpPr/>
            <p:nvPr/>
          </p:nvCxnSpPr>
          <p:spPr>
            <a:xfrm rot="5400000">
              <a:off x="3590793" y="1245404"/>
              <a:ext cx="423664" cy="0"/>
            </a:xfrm>
            <a:prstGeom prst="line">
              <a:avLst/>
            </a:prstGeom>
            <a:ln w="63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Přímá spojnice 44"/>
            <p:cNvCxnSpPr/>
            <p:nvPr/>
          </p:nvCxnSpPr>
          <p:spPr>
            <a:xfrm rot="5400000">
              <a:off x="3941294" y="1245404"/>
              <a:ext cx="423664" cy="0"/>
            </a:xfrm>
            <a:prstGeom prst="line">
              <a:avLst/>
            </a:prstGeom>
            <a:ln w="63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Přímá spojnice 45"/>
            <p:cNvCxnSpPr/>
            <p:nvPr/>
          </p:nvCxnSpPr>
          <p:spPr>
            <a:xfrm rot="5400000">
              <a:off x="4291795" y="1245404"/>
              <a:ext cx="423664" cy="0"/>
            </a:xfrm>
            <a:prstGeom prst="line">
              <a:avLst/>
            </a:prstGeom>
            <a:ln w="63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Přímá spojnice 46"/>
            <p:cNvCxnSpPr/>
            <p:nvPr/>
          </p:nvCxnSpPr>
          <p:spPr>
            <a:xfrm rot="5400000">
              <a:off x="4642296" y="1245404"/>
              <a:ext cx="423664" cy="0"/>
            </a:xfrm>
            <a:prstGeom prst="line">
              <a:avLst/>
            </a:prstGeom>
            <a:ln w="63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Přímá spojnice 57"/>
            <p:cNvCxnSpPr/>
            <p:nvPr/>
          </p:nvCxnSpPr>
          <p:spPr>
            <a:xfrm rot="5400000">
              <a:off x="4992797" y="1245404"/>
              <a:ext cx="423664" cy="0"/>
            </a:xfrm>
            <a:prstGeom prst="line">
              <a:avLst/>
            </a:prstGeom>
            <a:ln w="63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Přímá spojnice 58"/>
            <p:cNvCxnSpPr/>
            <p:nvPr/>
          </p:nvCxnSpPr>
          <p:spPr>
            <a:xfrm rot="5400000">
              <a:off x="5343298" y="1245404"/>
              <a:ext cx="423664" cy="0"/>
            </a:xfrm>
            <a:prstGeom prst="line">
              <a:avLst/>
            </a:prstGeom>
            <a:ln w="63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Přímá spojnice 59"/>
            <p:cNvCxnSpPr/>
            <p:nvPr/>
          </p:nvCxnSpPr>
          <p:spPr>
            <a:xfrm rot="5400000">
              <a:off x="5693799" y="1245404"/>
              <a:ext cx="423664" cy="0"/>
            </a:xfrm>
            <a:prstGeom prst="line">
              <a:avLst/>
            </a:prstGeom>
            <a:ln w="63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Přímá spojnice 60"/>
            <p:cNvCxnSpPr/>
            <p:nvPr/>
          </p:nvCxnSpPr>
          <p:spPr>
            <a:xfrm rot="5400000">
              <a:off x="6044300" y="1245404"/>
              <a:ext cx="423664" cy="0"/>
            </a:xfrm>
            <a:prstGeom prst="line">
              <a:avLst/>
            </a:prstGeom>
            <a:ln w="63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Přímá spojnice 61"/>
            <p:cNvCxnSpPr/>
            <p:nvPr/>
          </p:nvCxnSpPr>
          <p:spPr>
            <a:xfrm rot="5400000">
              <a:off x="6394801" y="1245404"/>
              <a:ext cx="423664" cy="0"/>
            </a:xfrm>
            <a:prstGeom prst="line">
              <a:avLst/>
            </a:prstGeom>
            <a:ln w="63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Přímá spojnice 62"/>
            <p:cNvCxnSpPr/>
            <p:nvPr/>
          </p:nvCxnSpPr>
          <p:spPr>
            <a:xfrm rot="5400000">
              <a:off x="6745302" y="1245404"/>
              <a:ext cx="423664" cy="0"/>
            </a:xfrm>
            <a:prstGeom prst="line">
              <a:avLst/>
            </a:prstGeom>
            <a:ln w="63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Přímá spojnice 63"/>
            <p:cNvCxnSpPr/>
            <p:nvPr/>
          </p:nvCxnSpPr>
          <p:spPr>
            <a:xfrm rot="5400000">
              <a:off x="7446304" y="1245404"/>
              <a:ext cx="423664" cy="0"/>
            </a:xfrm>
            <a:prstGeom prst="line">
              <a:avLst/>
            </a:prstGeom>
            <a:ln w="63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Přímá spojnice 64"/>
            <p:cNvCxnSpPr/>
            <p:nvPr/>
          </p:nvCxnSpPr>
          <p:spPr>
            <a:xfrm rot="5400000">
              <a:off x="7796805" y="1245404"/>
              <a:ext cx="423664" cy="0"/>
            </a:xfrm>
            <a:prstGeom prst="line">
              <a:avLst/>
            </a:prstGeom>
            <a:ln w="63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Přímá spojnice 65"/>
            <p:cNvCxnSpPr/>
            <p:nvPr/>
          </p:nvCxnSpPr>
          <p:spPr>
            <a:xfrm rot="5400000">
              <a:off x="8147306" y="1245404"/>
              <a:ext cx="423664" cy="0"/>
            </a:xfrm>
            <a:prstGeom prst="line">
              <a:avLst/>
            </a:prstGeom>
            <a:ln w="63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Přímá spojnice 66"/>
            <p:cNvCxnSpPr/>
            <p:nvPr/>
          </p:nvCxnSpPr>
          <p:spPr>
            <a:xfrm rot="5400000">
              <a:off x="8497807" y="1245404"/>
              <a:ext cx="423664" cy="0"/>
            </a:xfrm>
            <a:prstGeom prst="line">
              <a:avLst/>
            </a:prstGeom>
            <a:ln w="63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Přímá spojnice 67"/>
            <p:cNvCxnSpPr/>
            <p:nvPr/>
          </p:nvCxnSpPr>
          <p:spPr>
            <a:xfrm>
              <a:off x="297615" y="2709567"/>
              <a:ext cx="8784976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Přímá spojnice 68"/>
            <p:cNvCxnSpPr/>
            <p:nvPr/>
          </p:nvCxnSpPr>
          <p:spPr>
            <a:xfrm rot="5400000">
              <a:off x="85783" y="2709567"/>
              <a:ext cx="423664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Přímá spojnice 69"/>
            <p:cNvCxnSpPr/>
            <p:nvPr/>
          </p:nvCxnSpPr>
          <p:spPr>
            <a:xfrm rot="5400000">
              <a:off x="410321" y="2709567"/>
              <a:ext cx="423664" cy="0"/>
            </a:xfrm>
            <a:prstGeom prst="line">
              <a:avLst/>
            </a:prstGeom>
            <a:ln w="63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Přímá spojnice 71"/>
            <p:cNvCxnSpPr/>
            <p:nvPr/>
          </p:nvCxnSpPr>
          <p:spPr>
            <a:xfrm rot="5400000">
              <a:off x="7225619" y="2709567"/>
              <a:ext cx="423664" cy="0"/>
            </a:xfrm>
            <a:prstGeom prst="line">
              <a:avLst/>
            </a:prstGeom>
            <a:ln w="63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Přímá spojnice 72"/>
            <p:cNvCxnSpPr/>
            <p:nvPr/>
          </p:nvCxnSpPr>
          <p:spPr>
            <a:xfrm rot="5400000">
              <a:off x="8848318" y="2709567"/>
              <a:ext cx="423664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5" name="TextovéPole 74"/>
            <p:cNvSpPr txBox="1"/>
            <p:nvPr/>
          </p:nvSpPr>
          <p:spPr>
            <a:xfrm>
              <a:off x="35496" y="2929783"/>
              <a:ext cx="495649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48</a:t>
              </a:r>
              <a:endParaRPr lang="cs-CZ" sz="2400" b="1" dirty="0"/>
            </a:p>
          </p:txBody>
        </p:sp>
        <p:cxnSp>
          <p:nvCxnSpPr>
            <p:cNvPr id="76" name="Přímá spojnice 75"/>
            <p:cNvCxnSpPr/>
            <p:nvPr/>
          </p:nvCxnSpPr>
          <p:spPr>
            <a:xfrm rot="5400000">
              <a:off x="734859" y="2709567"/>
              <a:ext cx="423664" cy="0"/>
            </a:xfrm>
            <a:prstGeom prst="line">
              <a:avLst/>
            </a:prstGeom>
            <a:ln w="63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Přímá spojnice 76"/>
            <p:cNvCxnSpPr/>
            <p:nvPr/>
          </p:nvCxnSpPr>
          <p:spPr>
            <a:xfrm rot="5400000">
              <a:off x="1059397" y="2709567"/>
              <a:ext cx="423664" cy="0"/>
            </a:xfrm>
            <a:prstGeom prst="line">
              <a:avLst/>
            </a:prstGeom>
            <a:ln w="63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Přímá spojnice 77"/>
            <p:cNvCxnSpPr/>
            <p:nvPr/>
          </p:nvCxnSpPr>
          <p:spPr>
            <a:xfrm rot="5400000">
              <a:off x="1383935" y="2709567"/>
              <a:ext cx="423664" cy="0"/>
            </a:xfrm>
            <a:prstGeom prst="line">
              <a:avLst/>
            </a:prstGeom>
            <a:ln w="63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Přímá spojnice 78"/>
            <p:cNvCxnSpPr/>
            <p:nvPr/>
          </p:nvCxnSpPr>
          <p:spPr>
            <a:xfrm rot="5400000">
              <a:off x="1708473" y="2709567"/>
              <a:ext cx="423664" cy="0"/>
            </a:xfrm>
            <a:prstGeom prst="line">
              <a:avLst/>
            </a:prstGeom>
            <a:ln w="63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Přímá spojnice 79"/>
            <p:cNvCxnSpPr/>
            <p:nvPr/>
          </p:nvCxnSpPr>
          <p:spPr>
            <a:xfrm rot="5400000">
              <a:off x="2033011" y="2709567"/>
              <a:ext cx="423664" cy="0"/>
            </a:xfrm>
            <a:prstGeom prst="line">
              <a:avLst/>
            </a:prstGeom>
            <a:ln w="63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Přímá spojnice 80"/>
            <p:cNvCxnSpPr/>
            <p:nvPr/>
          </p:nvCxnSpPr>
          <p:spPr>
            <a:xfrm rot="5400000">
              <a:off x="2357549" y="2709567"/>
              <a:ext cx="423664" cy="0"/>
            </a:xfrm>
            <a:prstGeom prst="line">
              <a:avLst/>
            </a:prstGeom>
            <a:ln w="63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Přímá spojnice 81"/>
            <p:cNvCxnSpPr/>
            <p:nvPr/>
          </p:nvCxnSpPr>
          <p:spPr>
            <a:xfrm rot="5400000">
              <a:off x="2682087" y="2709567"/>
              <a:ext cx="423664" cy="0"/>
            </a:xfrm>
            <a:prstGeom prst="line">
              <a:avLst/>
            </a:prstGeom>
            <a:ln w="63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Přímá spojnice 82"/>
            <p:cNvCxnSpPr/>
            <p:nvPr/>
          </p:nvCxnSpPr>
          <p:spPr>
            <a:xfrm rot="5400000">
              <a:off x="3006625" y="2709567"/>
              <a:ext cx="423664" cy="0"/>
            </a:xfrm>
            <a:prstGeom prst="line">
              <a:avLst/>
            </a:prstGeom>
            <a:ln w="63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Přímá spojnice 83"/>
            <p:cNvCxnSpPr/>
            <p:nvPr/>
          </p:nvCxnSpPr>
          <p:spPr>
            <a:xfrm rot="5400000">
              <a:off x="3331163" y="2709567"/>
              <a:ext cx="423664" cy="0"/>
            </a:xfrm>
            <a:prstGeom prst="line">
              <a:avLst/>
            </a:prstGeom>
            <a:ln w="63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Přímá spojnice 84"/>
            <p:cNvCxnSpPr/>
            <p:nvPr/>
          </p:nvCxnSpPr>
          <p:spPr>
            <a:xfrm rot="5400000">
              <a:off x="3655701" y="2709567"/>
              <a:ext cx="423664" cy="0"/>
            </a:xfrm>
            <a:prstGeom prst="line">
              <a:avLst/>
            </a:prstGeom>
            <a:ln w="63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Přímá spojnice 85"/>
            <p:cNvCxnSpPr/>
            <p:nvPr/>
          </p:nvCxnSpPr>
          <p:spPr>
            <a:xfrm rot="5400000">
              <a:off x="3980239" y="2709567"/>
              <a:ext cx="423664" cy="0"/>
            </a:xfrm>
            <a:prstGeom prst="line">
              <a:avLst/>
            </a:prstGeom>
            <a:ln w="63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Přímá spojnice 86"/>
            <p:cNvCxnSpPr/>
            <p:nvPr/>
          </p:nvCxnSpPr>
          <p:spPr>
            <a:xfrm rot="5400000">
              <a:off x="4304777" y="2709567"/>
              <a:ext cx="423664" cy="0"/>
            </a:xfrm>
            <a:prstGeom prst="line">
              <a:avLst/>
            </a:prstGeom>
            <a:ln w="63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Přímá spojnice 87"/>
            <p:cNvCxnSpPr/>
            <p:nvPr/>
          </p:nvCxnSpPr>
          <p:spPr>
            <a:xfrm rot="5400000">
              <a:off x="4629315" y="2709567"/>
              <a:ext cx="423664" cy="0"/>
            </a:xfrm>
            <a:prstGeom prst="line">
              <a:avLst/>
            </a:prstGeom>
            <a:ln w="63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Přímá spojnice 88"/>
            <p:cNvCxnSpPr/>
            <p:nvPr/>
          </p:nvCxnSpPr>
          <p:spPr>
            <a:xfrm rot="5400000">
              <a:off x="4953853" y="2709567"/>
              <a:ext cx="423664" cy="0"/>
            </a:xfrm>
            <a:prstGeom prst="line">
              <a:avLst/>
            </a:prstGeom>
            <a:ln w="63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8" name="Přímá spojnice 97"/>
            <p:cNvCxnSpPr/>
            <p:nvPr/>
          </p:nvCxnSpPr>
          <p:spPr>
            <a:xfrm rot="5400000">
              <a:off x="5278391" y="2709567"/>
              <a:ext cx="423664" cy="0"/>
            </a:xfrm>
            <a:prstGeom prst="line">
              <a:avLst/>
            </a:prstGeom>
            <a:ln w="63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9" name="Přímá spojnice 98"/>
            <p:cNvCxnSpPr/>
            <p:nvPr/>
          </p:nvCxnSpPr>
          <p:spPr>
            <a:xfrm rot="5400000">
              <a:off x="5602929" y="2709567"/>
              <a:ext cx="423664" cy="0"/>
            </a:xfrm>
            <a:prstGeom prst="line">
              <a:avLst/>
            </a:prstGeom>
            <a:ln w="63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0" name="Přímá spojnice 99"/>
            <p:cNvCxnSpPr/>
            <p:nvPr/>
          </p:nvCxnSpPr>
          <p:spPr>
            <a:xfrm rot="5400000">
              <a:off x="5927467" y="2709567"/>
              <a:ext cx="423664" cy="0"/>
            </a:xfrm>
            <a:prstGeom prst="line">
              <a:avLst/>
            </a:prstGeom>
            <a:ln w="63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1" name="Přímá spojnice 100"/>
            <p:cNvCxnSpPr/>
            <p:nvPr/>
          </p:nvCxnSpPr>
          <p:spPr>
            <a:xfrm rot="5400000">
              <a:off x="6252005" y="2709567"/>
              <a:ext cx="423664" cy="0"/>
            </a:xfrm>
            <a:prstGeom prst="line">
              <a:avLst/>
            </a:prstGeom>
            <a:ln w="63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2" name="Přímá spojnice 101"/>
            <p:cNvCxnSpPr/>
            <p:nvPr/>
          </p:nvCxnSpPr>
          <p:spPr>
            <a:xfrm rot="5400000">
              <a:off x="6576543" y="2709567"/>
              <a:ext cx="423664" cy="0"/>
            </a:xfrm>
            <a:prstGeom prst="line">
              <a:avLst/>
            </a:prstGeom>
            <a:ln w="63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3" name="Přímá spojnice 102"/>
            <p:cNvCxnSpPr/>
            <p:nvPr/>
          </p:nvCxnSpPr>
          <p:spPr>
            <a:xfrm rot="5400000">
              <a:off x="6901081" y="2709567"/>
              <a:ext cx="423664" cy="0"/>
            </a:xfrm>
            <a:prstGeom prst="line">
              <a:avLst/>
            </a:prstGeom>
            <a:ln w="63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4" name="Přímá spojnice 103"/>
            <p:cNvCxnSpPr/>
            <p:nvPr/>
          </p:nvCxnSpPr>
          <p:spPr>
            <a:xfrm rot="5400000">
              <a:off x="7550157" y="2709567"/>
              <a:ext cx="423664" cy="0"/>
            </a:xfrm>
            <a:prstGeom prst="line">
              <a:avLst/>
            </a:prstGeom>
            <a:ln w="63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5" name="Přímá spojnice 104"/>
            <p:cNvCxnSpPr/>
            <p:nvPr/>
          </p:nvCxnSpPr>
          <p:spPr>
            <a:xfrm rot="5400000">
              <a:off x="7874695" y="2709567"/>
              <a:ext cx="423664" cy="0"/>
            </a:xfrm>
            <a:prstGeom prst="line">
              <a:avLst/>
            </a:prstGeom>
            <a:ln w="63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6" name="Přímá spojnice 105"/>
            <p:cNvCxnSpPr/>
            <p:nvPr/>
          </p:nvCxnSpPr>
          <p:spPr>
            <a:xfrm rot="5400000">
              <a:off x="8199233" y="2709567"/>
              <a:ext cx="423664" cy="0"/>
            </a:xfrm>
            <a:prstGeom prst="line">
              <a:avLst/>
            </a:prstGeom>
            <a:ln w="63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7" name="Přímá spojnice 106"/>
            <p:cNvCxnSpPr/>
            <p:nvPr/>
          </p:nvCxnSpPr>
          <p:spPr>
            <a:xfrm rot="5400000">
              <a:off x="8523771" y="2709567"/>
              <a:ext cx="423664" cy="0"/>
            </a:xfrm>
            <a:prstGeom prst="line">
              <a:avLst/>
            </a:prstGeom>
            <a:ln w="63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Přímá spojnice 107"/>
            <p:cNvCxnSpPr/>
            <p:nvPr/>
          </p:nvCxnSpPr>
          <p:spPr>
            <a:xfrm>
              <a:off x="297615" y="4173730"/>
              <a:ext cx="8784976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9" name="Přímá spojnice 108"/>
            <p:cNvCxnSpPr/>
            <p:nvPr/>
          </p:nvCxnSpPr>
          <p:spPr>
            <a:xfrm rot="5400000">
              <a:off x="85783" y="4173730"/>
              <a:ext cx="423664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0" name="Přímá spojnice 109"/>
            <p:cNvCxnSpPr/>
            <p:nvPr/>
          </p:nvCxnSpPr>
          <p:spPr>
            <a:xfrm rot="5400000">
              <a:off x="410321" y="4173730"/>
              <a:ext cx="423664" cy="0"/>
            </a:xfrm>
            <a:prstGeom prst="line">
              <a:avLst/>
            </a:prstGeom>
            <a:ln w="63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1" name="Přímá spojnice 110"/>
            <p:cNvCxnSpPr/>
            <p:nvPr/>
          </p:nvCxnSpPr>
          <p:spPr>
            <a:xfrm rot="5400000">
              <a:off x="2357549" y="4173730"/>
              <a:ext cx="423664" cy="0"/>
            </a:xfrm>
            <a:prstGeom prst="line">
              <a:avLst/>
            </a:prstGeom>
            <a:ln w="63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2" name="Přímá spojnice 111"/>
            <p:cNvCxnSpPr/>
            <p:nvPr/>
          </p:nvCxnSpPr>
          <p:spPr>
            <a:xfrm rot="5400000">
              <a:off x="7225619" y="4173730"/>
              <a:ext cx="423664" cy="0"/>
            </a:xfrm>
            <a:prstGeom prst="line">
              <a:avLst/>
            </a:prstGeom>
            <a:ln w="63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3" name="Přímá spojnice 112"/>
            <p:cNvCxnSpPr/>
            <p:nvPr/>
          </p:nvCxnSpPr>
          <p:spPr>
            <a:xfrm rot="5400000">
              <a:off x="8848318" y="4173730"/>
              <a:ext cx="423664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15" name="TextovéPole 114"/>
            <p:cNvSpPr txBox="1"/>
            <p:nvPr/>
          </p:nvSpPr>
          <p:spPr>
            <a:xfrm>
              <a:off x="35496" y="4393946"/>
              <a:ext cx="495649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62</a:t>
              </a:r>
              <a:endParaRPr lang="cs-CZ" sz="2400" b="1" dirty="0"/>
            </a:p>
          </p:txBody>
        </p:sp>
        <p:cxnSp>
          <p:nvCxnSpPr>
            <p:cNvPr id="116" name="Přímá spojnice 115"/>
            <p:cNvCxnSpPr/>
            <p:nvPr/>
          </p:nvCxnSpPr>
          <p:spPr>
            <a:xfrm rot="5400000">
              <a:off x="734859" y="4173730"/>
              <a:ext cx="423664" cy="0"/>
            </a:xfrm>
            <a:prstGeom prst="line">
              <a:avLst/>
            </a:prstGeom>
            <a:ln w="63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7" name="Přímá spojnice 116"/>
            <p:cNvCxnSpPr/>
            <p:nvPr/>
          </p:nvCxnSpPr>
          <p:spPr>
            <a:xfrm rot="5400000">
              <a:off x="1059397" y="4173730"/>
              <a:ext cx="423664" cy="0"/>
            </a:xfrm>
            <a:prstGeom prst="line">
              <a:avLst/>
            </a:prstGeom>
            <a:ln w="63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7" name="Přímá spojnice 126"/>
            <p:cNvCxnSpPr/>
            <p:nvPr/>
          </p:nvCxnSpPr>
          <p:spPr>
            <a:xfrm rot="5400000">
              <a:off x="1383935" y="4173730"/>
              <a:ext cx="423664" cy="0"/>
            </a:xfrm>
            <a:prstGeom prst="line">
              <a:avLst/>
            </a:prstGeom>
            <a:ln w="63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8" name="Přímá spojnice 127"/>
            <p:cNvCxnSpPr/>
            <p:nvPr/>
          </p:nvCxnSpPr>
          <p:spPr>
            <a:xfrm rot="5400000">
              <a:off x="1708473" y="4173730"/>
              <a:ext cx="423664" cy="0"/>
            </a:xfrm>
            <a:prstGeom prst="line">
              <a:avLst/>
            </a:prstGeom>
            <a:ln w="63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9" name="Přímá spojnice 128"/>
            <p:cNvCxnSpPr/>
            <p:nvPr/>
          </p:nvCxnSpPr>
          <p:spPr>
            <a:xfrm rot="5400000">
              <a:off x="2033011" y="4173730"/>
              <a:ext cx="423664" cy="0"/>
            </a:xfrm>
            <a:prstGeom prst="line">
              <a:avLst/>
            </a:prstGeom>
            <a:ln w="63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0" name="Přímá spojnice 129"/>
            <p:cNvCxnSpPr/>
            <p:nvPr/>
          </p:nvCxnSpPr>
          <p:spPr>
            <a:xfrm rot="5400000">
              <a:off x="2682087" y="4173730"/>
              <a:ext cx="423664" cy="0"/>
            </a:xfrm>
            <a:prstGeom prst="line">
              <a:avLst/>
            </a:prstGeom>
            <a:ln w="63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1" name="Přímá spojnice 130"/>
            <p:cNvCxnSpPr/>
            <p:nvPr/>
          </p:nvCxnSpPr>
          <p:spPr>
            <a:xfrm rot="5400000">
              <a:off x="3006625" y="4173730"/>
              <a:ext cx="423664" cy="0"/>
            </a:xfrm>
            <a:prstGeom prst="line">
              <a:avLst/>
            </a:prstGeom>
            <a:ln w="63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2" name="Přímá spojnice 131"/>
            <p:cNvCxnSpPr/>
            <p:nvPr/>
          </p:nvCxnSpPr>
          <p:spPr>
            <a:xfrm rot="5400000">
              <a:off x="3331163" y="4173730"/>
              <a:ext cx="423664" cy="0"/>
            </a:xfrm>
            <a:prstGeom prst="line">
              <a:avLst/>
            </a:prstGeom>
            <a:ln w="63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3" name="Přímá spojnice 132"/>
            <p:cNvCxnSpPr/>
            <p:nvPr/>
          </p:nvCxnSpPr>
          <p:spPr>
            <a:xfrm rot="5400000">
              <a:off x="3655701" y="4173730"/>
              <a:ext cx="423664" cy="0"/>
            </a:xfrm>
            <a:prstGeom prst="line">
              <a:avLst/>
            </a:prstGeom>
            <a:ln w="63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4" name="Přímá spojnice 133"/>
            <p:cNvCxnSpPr/>
            <p:nvPr/>
          </p:nvCxnSpPr>
          <p:spPr>
            <a:xfrm rot="5400000">
              <a:off x="3980239" y="4173730"/>
              <a:ext cx="423664" cy="0"/>
            </a:xfrm>
            <a:prstGeom prst="line">
              <a:avLst/>
            </a:prstGeom>
            <a:ln w="63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5" name="Přímá spojnice 134"/>
            <p:cNvCxnSpPr/>
            <p:nvPr/>
          </p:nvCxnSpPr>
          <p:spPr>
            <a:xfrm rot="5400000">
              <a:off x="4304777" y="4173730"/>
              <a:ext cx="423664" cy="0"/>
            </a:xfrm>
            <a:prstGeom prst="line">
              <a:avLst/>
            </a:prstGeom>
            <a:ln w="63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6" name="Přímá spojnice 135"/>
            <p:cNvCxnSpPr/>
            <p:nvPr/>
          </p:nvCxnSpPr>
          <p:spPr>
            <a:xfrm rot="5400000">
              <a:off x="4629315" y="4173730"/>
              <a:ext cx="423664" cy="0"/>
            </a:xfrm>
            <a:prstGeom prst="line">
              <a:avLst/>
            </a:prstGeom>
            <a:ln w="63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7" name="Přímá spojnice 136"/>
            <p:cNvCxnSpPr/>
            <p:nvPr/>
          </p:nvCxnSpPr>
          <p:spPr>
            <a:xfrm rot="5400000">
              <a:off x="4953853" y="4173730"/>
              <a:ext cx="423664" cy="0"/>
            </a:xfrm>
            <a:prstGeom prst="line">
              <a:avLst/>
            </a:prstGeom>
            <a:ln w="63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8" name="Přímá spojnice 137"/>
            <p:cNvCxnSpPr/>
            <p:nvPr/>
          </p:nvCxnSpPr>
          <p:spPr>
            <a:xfrm rot="5400000">
              <a:off x="5278391" y="4173730"/>
              <a:ext cx="423664" cy="0"/>
            </a:xfrm>
            <a:prstGeom prst="line">
              <a:avLst/>
            </a:prstGeom>
            <a:ln w="63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9" name="Přímá spojnice 138"/>
            <p:cNvCxnSpPr/>
            <p:nvPr/>
          </p:nvCxnSpPr>
          <p:spPr>
            <a:xfrm rot="5400000">
              <a:off x="5602929" y="4173730"/>
              <a:ext cx="423664" cy="0"/>
            </a:xfrm>
            <a:prstGeom prst="line">
              <a:avLst/>
            </a:prstGeom>
            <a:ln w="63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0" name="Přímá spojnice 139"/>
            <p:cNvCxnSpPr/>
            <p:nvPr/>
          </p:nvCxnSpPr>
          <p:spPr>
            <a:xfrm rot="5400000">
              <a:off x="5927467" y="4173730"/>
              <a:ext cx="423664" cy="0"/>
            </a:xfrm>
            <a:prstGeom prst="line">
              <a:avLst/>
            </a:prstGeom>
            <a:ln w="63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1" name="Přímá spojnice 140"/>
            <p:cNvCxnSpPr/>
            <p:nvPr/>
          </p:nvCxnSpPr>
          <p:spPr>
            <a:xfrm rot="5400000">
              <a:off x="6252005" y="4173730"/>
              <a:ext cx="423664" cy="0"/>
            </a:xfrm>
            <a:prstGeom prst="line">
              <a:avLst/>
            </a:prstGeom>
            <a:ln w="63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2" name="Přímá spojnice 141"/>
            <p:cNvCxnSpPr/>
            <p:nvPr/>
          </p:nvCxnSpPr>
          <p:spPr>
            <a:xfrm rot="5400000">
              <a:off x="6576543" y="4173730"/>
              <a:ext cx="423664" cy="0"/>
            </a:xfrm>
            <a:prstGeom prst="line">
              <a:avLst/>
            </a:prstGeom>
            <a:ln w="63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3" name="Přímá spojnice 142"/>
            <p:cNvCxnSpPr/>
            <p:nvPr/>
          </p:nvCxnSpPr>
          <p:spPr>
            <a:xfrm rot="5400000">
              <a:off x="6901081" y="4173730"/>
              <a:ext cx="423664" cy="0"/>
            </a:xfrm>
            <a:prstGeom prst="line">
              <a:avLst/>
            </a:prstGeom>
            <a:ln w="63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4" name="Přímá spojnice 143"/>
            <p:cNvCxnSpPr/>
            <p:nvPr/>
          </p:nvCxnSpPr>
          <p:spPr>
            <a:xfrm rot="5400000">
              <a:off x="7550157" y="4173730"/>
              <a:ext cx="423664" cy="0"/>
            </a:xfrm>
            <a:prstGeom prst="line">
              <a:avLst/>
            </a:prstGeom>
            <a:ln w="63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Přímá spojnice 144"/>
            <p:cNvCxnSpPr/>
            <p:nvPr/>
          </p:nvCxnSpPr>
          <p:spPr>
            <a:xfrm rot="5400000">
              <a:off x="7874695" y="4173730"/>
              <a:ext cx="423664" cy="0"/>
            </a:xfrm>
            <a:prstGeom prst="line">
              <a:avLst/>
            </a:prstGeom>
            <a:ln w="63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6" name="Přímá spojnice 145"/>
            <p:cNvCxnSpPr/>
            <p:nvPr/>
          </p:nvCxnSpPr>
          <p:spPr>
            <a:xfrm rot="5400000">
              <a:off x="8199233" y="4173730"/>
              <a:ext cx="423664" cy="0"/>
            </a:xfrm>
            <a:prstGeom prst="line">
              <a:avLst/>
            </a:prstGeom>
            <a:ln w="63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7" name="Přímá spojnice 146"/>
            <p:cNvCxnSpPr/>
            <p:nvPr/>
          </p:nvCxnSpPr>
          <p:spPr>
            <a:xfrm rot="5400000">
              <a:off x="8523771" y="4173730"/>
              <a:ext cx="423664" cy="0"/>
            </a:xfrm>
            <a:prstGeom prst="line">
              <a:avLst/>
            </a:prstGeom>
            <a:ln w="63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8" name="Přímá spojnice 147"/>
            <p:cNvCxnSpPr/>
            <p:nvPr/>
          </p:nvCxnSpPr>
          <p:spPr>
            <a:xfrm>
              <a:off x="297615" y="5637892"/>
              <a:ext cx="8784976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9" name="Přímá spojnice 148"/>
            <p:cNvCxnSpPr/>
            <p:nvPr/>
          </p:nvCxnSpPr>
          <p:spPr>
            <a:xfrm rot="5400000">
              <a:off x="85783" y="5637892"/>
              <a:ext cx="423664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0" name="Přímá spojnice 149"/>
            <p:cNvCxnSpPr/>
            <p:nvPr/>
          </p:nvCxnSpPr>
          <p:spPr>
            <a:xfrm rot="5400000">
              <a:off x="820024" y="5637892"/>
              <a:ext cx="423664" cy="0"/>
            </a:xfrm>
            <a:prstGeom prst="line">
              <a:avLst/>
            </a:prstGeom>
            <a:ln w="63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3" name="Přímá spojnice 152"/>
            <p:cNvCxnSpPr/>
            <p:nvPr/>
          </p:nvCxnSpPr>
          <p:spPr>
            <a:xfrm rot="5400000">
              <a:off x="8896672" y="5637892"/>
              <a:ext cx="423664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55" name="TextovéPole 154"/>
            <p:cNvSpPr txBox="1"/>
            <p:nvPr/>
          </p:nvSpPr>
          <p:spPr>
            <a:xfrm>
              <a:off x="35496" y="5858108"/>
              <a:ext cx="495649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88</a:t>
              </a:r>
              <a:endParaRPr lang="cs-CZ" sz="2400" b="1" dirty="0"/>
            </a:p>
          </p:txBody>
        </p:sp>
        <p:cxnSp>
          <p:nvCxnSpPr>
            <p:cNvPr id="156" name="Přímá spojnice 155"/>
            <p:cNvCxnSpPr/>
            <p:nvPr/>
          </p:nvCxnSpPr>
          <p:spPr>
            <a:xfrm rot="5400000">
              <a:off x="1554265" y="5637892"/>
              <a:ext cx="423664" cy="0"/>
            </a:xfrm>
            <a:prstGeom prst="line">
              <a:avLst/>
            </a:prstGeom>
            <a:ln w="63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7" name="Přímá spojnice 156"/>
            <p:cNvCxnSpPr/>
            <p:nvPr/>
          </p:nvCxnSpPr>
          <p:spPr>
            <a:xfrm rot="5400000">
              <a:off x="2288506" y="5637892"/>
              <a:ext cx="423664" cy="0"/>
            </a:xfrm>
            <a:prstGeom prst="line">
              <a:avLst/>
            </a:prstGeom>
            <a:ln w="63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8" name="Přímá spojnice 157"/>
            <p:cNvCxnSpPr/>
            <p:nvPr/>
          </p:nvCxnSpPr>
          <p:spPr>
            <a:xfrm rot="5400000">
              <a:off x="3022747" y="5637892"/>
              <a:ext cx="423664" cy="0"/>
            </a:xfrm>
            <a:prstGeom prst="line">
              <a:avLst/>
            </a:prstGeom>
            <a:ln w="63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9" name="Přímá spojnice 158"/>
            <p:cNvCxnSpPr/>
            <p:nvPr/>
          </p:nvCxnSpPr>
          <p:spPr>
            <a:xfrm rot="5400000">
              <a:off x="3756988" y="5637892"/>
              <a:ext cx="423664" cy="0"/>
            </a:xfrm>
            <a:prstGeom prst="line">
              <a:avLst/>
            </a:prstGeom>
            <a:ln w="63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0" name="Přímá spojnice 159"/>
            <p:cNvCxnSpPr/>
            <p:nvPr/>
          </p:nvCxnSpPr>
          <p:spPr>
            <a:xfrm rot="5400000">
              <a:off x="4491229" y="5637892"/>
              <a:ext cx="423664" cy="0"/>
            </a:xfrm>
            <a:prstGeom prst="line">
              <a:avLst/>
            </a:prstGeom>
            <a:ln w="63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1" name="Přímá spojnice 160"/>
            <p:cNvCxnSpPr/>
            <p:nvPr/>
          </p:nvCxnSpPr>
          <p:spPr>
            <a:xfrm rot="5400000">
              <a:off x="5225470" y="5637892"/>
              <a:ext cx="423664" cy="0"/>
            </a:xfrm>
            <a:prstGeom prst="line">
              <a:avLst/>
            </a:prstGeom>
            <a:ln w="63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2" name="Přímá spojnice 161"/>
            <p:cNvCxnSpPr/>
            <p:nvPr/>
          </p:nvCxnSpPr>
          <p:spPr>
            <a:xfrm rot="5400000">
              <a:off x="5959711" y="5637892"/>
              <a:ext cx="423664" cy="0"/>
            </a:xfrm>
            <a:prstGeom prst="line">
              <a:avLst/>
            </a:prstGeom>
            <a:ln w="63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3" name="Přímá spojnice 162"/>
            <p:cNvCxnSpPr/>
            <p:nvPr/>
          </p:nvCxnSpPr>
          <p:spPr>
            <a:xfrm rot="5400000">
              <a:off x="6693952" y="5637892"/>
              <a:ext cx="423664" cy="0"/>
            </a:xfrm>
            <a:prstGeom prst="line">
              <a:avLst/>
            </a:prstGeom>
            <a:ln w="63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4" name="Přímá spojnice 163"/>
            <p:cNvCxnSpPr/>
            <p:nvPr/>
          </p:nvCxnSpPr>
          <p:spPr>
            <a:xfrm rot="5400000">
              <a:off x="7428193" y="5637892"/>
              <a:ext cx="423664" cy="0"/>
            </a:xfrm>
            <a:prstGeom prst="line">
              <a:avLst/>
            </a:prstGeom>
            <a:ln w="63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Přímá spojnice 164"/>
            <p:cNvCxnSpPr/>
            <p:nvPr/>
          </p:nvCxnSpPr>
          <p:spPr>
            <a:xfrm rot="5400000">
              <a:off x="8162434" y="5637892"/>
              <a:ext cx="423664" cy="0"/>
            </a:xfrm>
            <a:prstGeom prst="line">
              <a:avLst/>
            </a:prstGeom>
            <a:ln w="63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88" name="TextovéPole 187"/>
            <p:cNvSpPr txBox="1"/>
            <p:nvPr/>
          </p:nvSpPr>
          <p:spPr>
            <a:xfrm>
              <a:off x="763983" y="1340768"/>
              <a:ext cx="495649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30</a:t>
              </a:r>
              <a:endParaRPr lang="cs-CZ" sz="2400" b="1" dirty="0"/>
            </a:p>
          </p:txBody>
        </p:sp>
        <p:sp>
          <p:nvSpPr>
            <p:cNvPr id="193" name="TextovéPole 192"/>
            <p:cNvSpPr txBox="1"/>
            <p:nvPr/>
          </p:nvSpPr>
          <p:spPr>
            <a:xfrm>
              <a:off x="1455035" y="1340768"/>
              <a:ext cx="495649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32</a:t>
              </a:r>
              <a:endParaRPr lang="cs-CZ" sz="2400" b="1" dirty="0"/>
            </a:p>
          </p:txBody>
        </p:sp>
        <p:sp>
          <p:nvSpPr>
            <p:cNvPr id="194" name="TextovéPole 193"/>
            <p:cNvSpPr txBox="1"/>
            <p:nvPr/>
          </p:nvSpPr>
          <p:spPr>
            <a:xfrm>
              <a:off x="683568" y="2817989"/>
              <a:ext cx="495649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/>
                <a:t>5</a:t>
              </a:r>
              <a:r>
                <a:rPr lang="cs-CZ" sz="2400" b="1" dirty="0" smtClean="0"/>
                <a:t>0</a:t>
              </a:r>
              <a:endParaRPr lang="cs-CZ" sz="2400" b="1" dirty="0"/>
            </a:p>
          </p:txBody>
        </p:sp>
      </p:grpSp>
    </p:spTree>
    <p:extLst>
      <p:ext uri="{BB962C8B-B14F-4D97-AF65-F5344CB8AC3E}">
        <p14:creationId xmlns="" xmlns:p14="http://schemas.microsoft.com/office/powerpoint/2010/main" val="33713521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44624"/>
            <a:ext cx="8784976" cy="86409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Doplň chybějící čísla ve správném pořadí.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427109" y="5295603"/>
            <a:ext cx="184731" cy="64633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none" rtlCol="0">
            <a:spAutoFit/>
          </a:bodyPr>
          <a:lstStyle/>
          <a:p>
            <a:endParaRPr lang="cs-CZ" sz="3600" b="1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4424153" y="1380726"/>
            <a:ext cx="184731" cy="64633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none" rtlCol="0">
            <a:spAutoFit/>
          </a:bodyPr>
          <a:lstStyle/>
          <a:p>
            <a:endParaRPr lang="cs-CZ" sz="3600" b="1" dirty="0"/>
          </a:p>
        </p:txBody>
      </p:sp>
      <p:grpSp>
        <p:nvGrpSpPr>
          <p:cNvPr id="93" name="Skupina 92"/>
          <p:cNvGrpSpPr/>
          <p:nvPr/>
        </p:nvGrpSpPr>
        <p:grpSpPr>
          <a:xfrm>
            <a:off x="427109" y="764704"/>
            <a:ext cx="3280795" cy="646331"/>
            <a:chOff x="427109" y="764704"/>
            <a:chExt cx="3280795" cy="646331"/>
          </a:xfrm>
        </p:grpSpPr>
        <p:sp>
          <p:nvSpPr>
            <p:cNvPr id="3" name="TextovéPole 2"/>
            <p:cNvSpPr txBox="1"/>
            <p:nvPr/>
          </p:nvSpPr>
          <p:spPr>
            <a:xfrm>
              <a:off x="427109" y="764704"/>
              <a:ext cx="652743" cy="646331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en-US" sz="3600" b="1" dirty="0" smtClean="0"/>
                <a:t>27</a:t>
              </a:r>
              <a:endParaRPr lang="cs-CZ" sz="3600" b="1" dirty="0"/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3055161" y="764704"/>
              <a:ext cx="652743" cy="646331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en-US" sz="3600" b="1" dirty="0" smtClean="0"/>
                <a:t>29</a:t>
              </a:r>
              <a:endParaRPr lang="cs-CZ" sz="3600" b="1" dirty="0"/>
            </a:p>
          </p:txBody>
        </p:sp>
        <p:cxnSp>
          <p:nvCxnSpPr>
            <p:cNvPr id="47" name="Přímá spojnice 46"/>
            <p:cNvCxnSpPr/>
            <p:nvPr/>
          </p:nvCxnSpPr>
          <p:spPr>
            <a:xfrm>
              <a:off x="1096871" y="1258750"/>
              <a:ext cx="1746937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96" name="Skupina 95"/>
          <p:cNvGrpSpPr/>
          <p:nvPr/>
        </p:nvGrpSpPr>
        <p:grpSpPr>
          <a:xfrm>
            <a:off x="427109" y="3058672"/>
            <a:ext cx="3280795" cy="646331"/>
            <a:chOff x="427109" y="2559841"/>
            <a:chExt cx="3280795" cy="646331"/>
          </a:xfrm>
        </p:grpSpPr>
        <p:sp>
          <p:nvSpPr>
            <p:cNvPr id="7" name="TextovéPole 6"/>
            <p:cNvSpPr txBox="1"/>
            <p:nvPr/>
          </p:nvSpPr>
          <p:spPr>
            <a:xfrm>
              <a:off x="427109" y="2559841"/>
              <a:ext cx="652743" cy="646331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en-US" sz="3600" b="1" dirty="0" smtClean="0"/>
                <a:t>74</a:t>
              </a:r>
              <a:endParaRPr lang="cs-CZ" sz="3600" b="1" dirty="0"/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3055161" y="2559841"/>
              <a:ext cx="652743" cy="646331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en-US" sz="3600" b="1" dirty="0" smtClean="0"/>
                <a:t>76</a:t>
              </a:r>
              <a:endParaRPr lang="cs-CZ" sz="3600" b="1" dirty="0"/>
            </a:p>
          </p:txBody>
        </p:sp>
        <p:cxnSp>
          <p:nvCxnSpPr>
            <p:cNvPr id="51" name="Přímá spojnice 50"/>
            <p:cNvCxnSpPr/>
            <p:nvPr/>
          </p:nvCxnSpPr>
          <p:spPr>
            <a:xfrm>
              <a:off x="1096871" y="3038284"/>
              <a:ext cx="1746937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94" name="Skupina 93"/>
          <p:cNvGrpSpPr/>
          <p:nvPr/>
        </p:nvGrpSpPr>
        <p:grpSpPr>
          <a:xfrm>
            <a:off x="427109" y="1529360"/>
            <a:ext cx="3280795" cy="646331"/>
            <a:chOff x="427109" y="1363083"/>
            <a:chExt cx="3280795" cy="646331"/>
          </a:xfrm>
        </p:grpSpPr>
        <p:sp>
          <p:nvSpPr>
            <p:cNvPr id="5" name="TextovéPole 4"/>
            <p:cNvSpPr txBox="1"/>
            <p:nvPr/>
          </p:nvSpPr>
          <p:spPr>
            <a:xfrm>
              <a:off x="427109" y="1363083"/>
              <a:ext cx="652743" cy="646331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en-US" sz="3600" b="1" dirty="0" smtClean="0"/>
                <a:t>63</a:t>
              </a:r>
              <a:endParaRPr lang="cs-CZ" sz="3600" b="1" dirty="0"/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3055161" y="1363083"/>
              <a:ext cx="652743" cy="646331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en-US" sz="3600" b="1" dirty="0" smtClean="0"/>
                <a:t>65</a:t>
              </a:r>
              <a:endParaRPr lang="cs-CZ" sz="3600" b="1" dirty="0"/>
            </a:p>
          </p:txBody>
        </p:sp>
        <p:cxnSp>
          <p:nvCxnSpPr>
            <p:cNvPr id="52" name="Přímá spojnice 51"/>
            <p:cNvCxnSpPr/>
            <p:nvPr/>
          </p:nvCxnSpPr>
          <p:spPr>
            <a:xfrm>
              <a:off x="1096871" y="1851928"/>
              <a:ext cx="1746937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95" name="Skupina 94"/>
          <p:cNvGrpSpPr/>
          <p:nvPr/>
        </p:nvGrpSpPr>
        <p:grpSpPr>
          <a:xfrm>
            <a:off x="427109" y="2294016"/>
            <a:ext cx="3280795" cy="646331"/>
            <a:chOff x="427109" y="1961462"/>
            <a:chExt cx="3280795" cy="646331"/>
          </a:xfrm>
        </p:grpSpPr>
        <p:sp>
          <p:nvSpPr>
            <p:cNvPr id="6" name="TextovéPole 5"/>
            <p:cNvSpPr txBox="1"/>
            <p:nvPr/>
          </p:nvSpPr>
          <p:spPr>
            <a:xfrm>
              <a:off x="427109" y="1961462"/>
              <a:ext cx="652743" cy="646331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en-US" sz="3600" b="1" dirty="0" smtClean="0"/>
                <a:t>98</a:t>
              </a:r>
              <a:endParaRPr lang="cs-CZ" sz="3600" b="1" dirty="0"/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2821123" y="1961462"/>
              <a:ext cx="886781" cy="646331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en-US" sz="3600" b="1" dirty="0" smtClean="0"/>
                <a:t>100</a:t>
              </a:r>
              <a:endParaRPr lang="cs-CZ" sz="3600" b="1" dirty="0"/>
            </a:p>
          </p:txBody>
        </p:sp>
        <p:cxnSp>
          <p:nvCxnSpPr>
            <p:cNvPr id="53" name="Přímá spojnice 52"/>
            <p:cNvCxnSpPr/>
            <p:nvPr/>
          </p:nvCxnSpPr>
          <p:spPr>
            <a:xfrm>
              <a:off x="1096871" y="2445106"/>
              <a:ext cx="1746937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98" name="Skupina 97"/>
          <p:cNvGrpSpPr/>
          <p:nvPr/>
        </p:nvGrpSpPr>
        <p:grpSpPr>
          <a:xfrm>
            <a:off x="427109" y="3823328"/>
            <a:ext cx="3280795" cy="1244710"/>
            <a:chOff x="427109" y="3158220"/>
            <a:chExt cx="3280795" cy="1244710"/>
          </a:xfrm>
        </p:grpSpPr>
        <p:sp>
          <p:nvSpPr>
            <p:cNvPr id="8" name="TextovéPole 7"/>
            <p:cNvSpPr txBox="1"/>
            <p:nvPr/>
          </p:nvSpPr>
          <p:spPr>
            <a:xfrm>
              <a:off x="427109" y="3756599"/>
              <a:ext cx="652743" cy="646331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en-US" sz="3600" b="1" dirty="0" smtClean="0"/>
                <a:t>38</a:t>
              </a:r>
              <a:endParaRPr lang="cs-CZ" sz="3600" b="1" dirty="0"/>
            </a:p>
          </p:txBody>
        </p:sp>
        <p:grpSp>
          <p:nvGrpSpPr>
            <p:cNvPr id="97" name="Skupina 96"/>
            <p:cNvGrpSpPr/>
            <p:nvPr/>
          </p:nvGrpSpPr>
          <p:grpSpPr>
            <a:xfrm>
              <a:off x="427109" y="3158220"/>
              <a:ext cx="3280795" cy="646331"/>
              <a:chOff x="427109" y="3158220"/>
              <a:chExt cx="3280795" cy="646331"/>
            </a:xfrm>
          </p:grpSpPr>
          <p:sp>
            <p:nvSpPr>
              <p:cNvPr id="4" name="TextovéPole 3"/>
              <p:cNvSpPr txBox="1"/>
              <p:nvPr/>
            </p:nvSpPr>
            <p:spPr>
              <a:xfrm>
                <a:off x="427109" y="3158220"/>
                <a:ext cx="652743" cy="646331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txBody>
              <a:bodyPr wrap="none" rtlCol="0">
                <a:spAutoFit/>
              </a:bodyPr>
              <a:lstStyle/>
              <a:p>
                <a:r>
                  <a:rPr lang="en-US" sz="3600" b="1" dirty="0" smtClean="0"/>
                  <a:t>89</a:t>
                </a:r>
                <a:endParaRPr lang="cs-CZ" sz="3600" b="1" dirty="0"/>
              </a:p>
            </p:txBody>
          </p:sp>
          <p:sp>
            <p:nvSpPr>
              <p:cNvPr id="17" name="TextovéPole 16"/>
              <p:cNvSpPr txBox="1"/>
              <p:nvPr/>
            </p:nvSpPr>
            <p:spPr>
              <a:xfrm>
                <a:off x="3055161" y="3158220"/>
                <a:ext cx="652743" cy="646331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txBody>
              <a:bodyPr wrap="none" rtlCol="0">
                <a:spAutoFit/>
              </a:bodyPr>
              <a:lstStyle/>
              <a:p>
                <a:r>
                  <a:rPr lang="en-US" sz="3600" b="1" dirty="0" smtClean="0"/>
                  <a:t>91</a:t>
                </a:r>
                <a:endParaRPr lang="cs-CZ" sz="3600" b="1" dirty="0"/>
              </a:p>
            </p:txBody>
          </p:sp>
          <p:cxnSp>
            <p:nvCxnSpPr>
              <p:cNvPr id="54" name="Přímá spojnice 53"/>
              <p:cNvCxnSpPr/>
              <p:nvPr/>
            </p:nvCxnSpPr>
            <p:spPr>
              <a:xfrm>
                <a:off x="1096871" y="3631462"/>
                <a:ext cx="1746937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61" name="Přímá spojnice 60"/>
            <p:cNvCxnSpPr/>
            <p:nvPr/>
          </p:nvCxnSpPr>
          <p:spPr>
            <a:xfrm>
              <a:off x="2483768" y="4221088"/>
              <a:ext cx="1080000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Přímá spojnice 61"/>
            <p:cNvCxnSpPr/>
            <p:nvPr/>
          </p:nvCxnSpPr>
          <p:spPr>
            <a:xfrm>
              <a:off x="1115712" y="4221088"/>
              <a:ext cx="1080000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99" name="Skupina 98"/>
          <p:cNvGrpSpPr/>
          <p:nvPr/>
        </p:nvGrpSpPr>
        <p:grpSpPr>
          <a:xfrm>
            <a:off x="427109" y="5186363"/>
            <a:ext cx="3136563" cy="646331"/>
            <a:chOff x="427109" y="4354978"/>
            <a:chExt cx="3136563" cy="646331"/>
          </a:xfrm>
        </p:grpSpPr>
        <p:sp>
          <p:nvSpPr>
            <p:cNvPr id="9" name="TextovéPole 8"/>
            <p:cNvSpPr txBox="1"/>
            <p:nvPr/>
          </p:nvSpPr>
          <p:spPr>
            <a:xfrm>
              <a:off x="427109" y="4354978"/>
              <a:ext cx="652743" cy="646331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en-US" sz="3600" b="1" dirty="0" smtClean="0"/>
                <a:t>94</a:t>
              </a:r>
              <a:endParaRPr lang="cs-CZ" sz="3600" b="1" dirty="0"/>
            </a:p>
          </p:txBody>
        </p:sp>
        <p:cxnSp>
          <p:nvCxnSpPr>
            <p:cNvPr id="63" name="Přímá spojnice 62"/>
            <p:cNvCxnSpPr/>
            <p:nvPr/>
          </p:nvCxnSpPr>
          <p:spPr>
            <a:xfrm>
              <a:off x="2483672" y="4797152"/>
              <a:ext cx="1080000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Přímá spojnice 63"/>
            <p:cNvCxnSpPr/>
            <p:nvPr/>
          </p:nvCxnSpPr>
          <p:spPr>
            <a:xfrm>
              <a:off x="1115616" y="4797152"/>
              <a:ext cx="1080000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00" name="Skupina 99"/>
          <p:cNvGrpSpPr/>
          <p:nvPr/>
        </p:nvGrpSpPr>
        <p:grpSpPr>
          <a:xfrm>
            <a:off x="427109" y="5951021"/>
            <a:ext cx="3096344" cy="646331"/>
            <a:chOff x="611560" y="4970287"/>
            <a:chExt cx="3096344" cy="646331"/>
          </a:xfrm>
        </p:grpSpPr>
        <p:sp>
          <p:nvSpPr>
            <p:cNvPr id="20" name="TextovéPole 19"/>
            <p:cNvSpPr txBox="1"/>
            <p:nvPr/>
          </p:nvSpPr>
          <p:spPr>
            <a:xfrm>
              <a:off x="3055161" y="4970287"/>
              <a:ext cx="652743" cy="646331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en-US" sz="3600" b="1" dirty="0"/>
                <a:t>8</a:t>
              </a:r>
              <a:r>
                <a:rPr lang="en-US" sz="3600" b="1" dirty="0" smtClean="0"/>
                <a:t>0</a:t>
              </a:r>
              <a:endParaRPr lang="cs-CZ" sz="3600" b="1" dirty="0"/>
            </a:p>
          </p:txBody>
        </p:sp>
        <p:cxnSp>
          <p:nvCxnSpPr>
            <p:cNvPr id="65" name="Přímá spojnice 64"/>
            <p:cNvCxnSpPr/>
            <p:nvPr/>
          </p:nvCxnSpPr>
          <p:spPr>
            <a:xfrm>
              <a:off x="1979616" y="5373216"/>
              <a:ext cx="1080000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Přímá spojnice 65"/>
            <p:cNvCxnSpPr/>
            <p:nvPr/>
          </p:nvCxnSpPr>
          <p:spPr>
            <a:xfrm>
              <a:off x="611560" y="5373216"/>
              <a:ext cx="1080000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03" name="Skupina 102"/>
          <p:cNvGrpSpPr/>
          <p:nvPr/>
        </p:nvGrpSpPr>
        <p:grpSpPr>
          <a:xfrm>
            <a:off x="4424153" y="2451747"/>
            <a:ext cx="4562054" cy="646331"/>
            <a:chOff x="4474322" y="1969837"/>
            <a:chExt cx="4562054" cy="646331"/>
          </a:xfrm>
        </p:grpSpPr>
        <p:sp>
          <p:nvSpPr>
            <p:cNvPr id="33" name="TextovéPole 32"/>
            <p:cNvSpPr txBox="1"/>
            <p:nvPr/>
          </p:nvSpPr>
          <p:spPr>
            <a:xfrm>
              <a:off x="4474322" y="1969837"/>
              <a:ext cx="652743" cy="646331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en-US" sz="3600" b="1" dirty="0" smtClean="0"/>
                <a:t>45</a:t>
              </a:r>
              <a:endParaRPr lang="cs-CZ" sz="3600" b="1" dirty="0"/>
            </a:p>
          </p:txBody>
        </p:sp>
        <p:cxnSp>
          <p:nvCxnSpPr>
            <p:cNvPr id="71" name="Přímá spojnice 70"/>
            <p:cNvCxnSpPr/>
            <p:nvPr/>
          </p:nvCxnSpPr>
          <p:spPr>
            <a:xfrm>
              <a:off x="6516120" y="2348880"/>
              <a:ext cx="1080000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Přímá spojnice 71"/>
            <p:cNvCxnSpPr/>
            <p:nvPr/>
          </p:nvCxnSpPr>
          <p:spPr>
            <a:xfrm>
              <a:off x="5148064" y="2348880"/>
              <a:ext cx="1080000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Přímá spojnice 72"/>
            <p:cNvCxnSpPr/>
            <p:nvPr/>
          </p:nvCxnSpPr>
          <p:spPr>
            <a:xfrm>
              <a:off x="7956376" y="2348880"/>
              <a:ext cx="1080000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04" name="Skupina 103"/>
          <p:cNvGrpSpPr/>
          <p:nvPr/>
        </p:nvGrpSpPr>
        <p:grpSpPr>
          <a:xfrm>
            <a:off x="4424153" y="3308564"/>
            <a:ext cx="4562054" cy="646331"/>
            <a:chOff x="4474322" y="2666031"/>
            <a:chExt cx="4562054" cy="646331"/>
          </a:xfrm>
        </p:grpSpPr>
        <p:sp>
          <p:nvSpPr>
            <p:cNvPr id="38" name="TextovéPole 37"/>
            <p:cNvSpPr txBox="1"/>
            <p:nvPr/>
          </p:nvSpPr>
          <p:spPr>
            <a:xfrm>
              <a:off x="7159617" y="2666031"/>
              <a:ext cx="652743" cy="646331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en-US" sz="3600" b="1" dirty="0" smtClean="0"/>
                <a:t>28</a:t>
              </a:r>
              <a:endParaRPr lang="cs-CZ" sz="3600" b="1" dirty="0"/>
            </a:p>
          </p:txBody>
        </p:sp>
        <p:cxnSp>
          <p:nvCxnSpPr>
            <p:cNvPr id="74" name="Přímá spojnice 73"/>
            <p:cNvCxnSpPr/>
            <p:nvPr/>
          </p:nvCxnSpPr>
          <p:spPr>
            <a:xfrm>
              <a:off x="6012064" y="3140968"/>
              <a:ext cx="1080000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Přímá spojnice 74"/>
            <p:cNvCxnSpPr/>
            <p:nvPr/>
          </p:nvCxnSpPr>
          <p:spPr>
            <a:xfrm>
              <a:off x="4474322" y="3140968"/>
              <a:ext cx="1080000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Přímá spojnice 75"/>
            <p:cNvCxnSpPr/>
            <p:nvPr/>
          </p:nvCxnSpPr>
          <p:spPr>
            <a:xfrm>
              <a:off x="7956376" y="3140968"/>
              <a:ext cx="1080000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05" name="Skupina 104"/>
          <p:cNvGrpSpPr/>
          <p:nvPr/>
        </p:nvGrpSpPr>
        <p:grpSpPr>
          <a:xfrm>
            <a:off x="4424153" y="4165381"/>
            <a:ext cx="4562054" cy="646331"/>
            <a:chOff x="4474322" y="3264410"/>
            <a:chExt cx="4562054" cy="646331"/>
          </a:xfrm>
        </p:grpSpPr>
        <p:sp>
          <p:nvSpPr>
            <p:cNvPr id="39" name="TextovéPole 38"/>
            <p:cNvSpPr txBox="1"/>
            <p:nvPr/>
          </p:nvSpPr>
          <p:spPr>
            <a:xfrm>
              <a:off x="5724128" y="3264410"/>
              <a:ext cx="652743" cy="646331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en-US" sz="3600" b="1" dirty="0" smtClean="0"/>
                <a:t>49</a:t>
              </a:r>
              <a:endParaRPr lang="cs-CZ" sz="3600" b="1" dirty="0"/>
            </a:p>
          </p:txBody>
        </p:sp>
        <p:cxnSp>
          <p:nvCxnSpPr>
            <p:cNvPr id="77" name="Přímá spojnice 76"/>
            <p:cNvCxnSpPr/>
            <p:nvPr/>
          </p:nvCxnSpPr>
          <p:spPr>
            <a:xfrm>
              <a:off x="4474322" y="3717032"/>
              <a:ext cx="1080000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Přímá spojnice 77"/>
            <p:cNvCxnSpPr/>
            <p:nvPr/>
          </p:nvCxnSpPr>
          <p:spPr>
            <a:xfrm>
              <a:off x="6444208" y="3717032"/>
              <a:ext cx="1080000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Přímá spojnice 78"/>
            <p:cNvCxnSpPr/>
            <p:nvPr/>
          </p:nvCxnSpPr>
          <p:spPr>
            <a:xfrm>
              <a:off x="7956376" y="3717032"/>
              <a:ext cx="1080000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06" name="Skupina 105"/>
          <p:cNvGrpSpPr/>
          <p:nvPr/>
        </p:nvGrpSpPr>
        <p:grpSpPr>
          <a:xfrm>
            <a:off x="4424153" y="5022198"/>
            <a:ext cx="4562054" cy="646331"/>
            <a:chOff x="4474322" y="3862789"/>
            <a:chExt cx="4562054" cy="646331"/>
          </a:xfrm>
        </p:grpSpPr>
        <p:sp>
          <p:nvSpPr>
            <p:cNvPr id="40" name="TextovéPole 39"/>
            <p:cNvSpPr txBox="1"/>
            <p:nvPr/>
          </p:nvSpPr>
          <p:spPr>
            <a:xfrm>
              <a:off x="7236296" y="3862789"/>
              <a:ext cx="652743" cy="646331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en-US" sz="3600" b="1" dirty="0" smtClean="0"/>
                <a:t>89</a:t>
              </a:r>
              <a:endParaRPr lang="cs-CZ" sz="3600" b="1" dirty="0"/>
            </a:p>
          </p:txBody>
        </p:sp>
        <p:cxnSp>
          <p:nvCxnSpPr>
            <p:cNvPr id="80" name="Přímá spojnice 79"/>
            <p:cNvCxnSpPr/>
            <p:nvPr/>
          </p:nvCxnSpPr>
          <p:spPr>
            <a:xfrm>
              <a:off x="6084072" y="4293096"/>
              <a:ext cx="1080000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Přímá spojnice 80"/>
            <p:cNvCxnSpPr/>
            <p:nvPr/>
          </p:nvCxnSpPr>
          <p:spPr>
            <a:xfrm>
              <a:off x="4474322" y="4293096"/>
              <a:ext cx="1080000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Přímá spojnice 81"/>
            <p:cNvCxnSpPr/>
            <p:nvPr/>
          </p:nvCxnSpPr>
          <p:spPr>
            <a:xfrm>
              <a:off x="7956376" y="4293096"/>
              <a:ext cx="1080000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07" name="Skupina 106"/>
          <p:cNvGrpSpPr/>
          <p:nvPr/>
        </p:nvGrpSpPr>
        <p:grpSpPr>
          <a:xfrm>
            <a:off x="4424153" y="5879013"/>
            <a:ext cx="3482054" cy="646331"/>
            <a:chOff x="4474322" y="4654877"/>
            <a:chExt cx="3482054" cy="646331"/>
          </a:xfrm>
        </p:grpSpPr>
        <p:sp>
          <p:nvSpPr>
            <p:cNvPr id="36" name="TextovéPole 35"/>
            <p:cNvSpPr txBox="1"/>
            <p:nvPr/>
          </p:nvSpPr>
          <p:spPr>
            <a:xfrm>
              <a:off x="6079497" y="4654877"/>
              <a:ext cx="652743" cy="646331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en-US" sz="3600" b="1" dirty="0" smtClean="0"/>
                <a:t>99</a:t>
              </a:r>
              <a:endParaRPr lang="cs-CZ" sz="3600" b="1" dirty="0"/>
            </a:p>
          </p:txBody>
        </p:sp>
        <p:cxnSp>
          <p:nvCxnSpPr>
            <p:cNvPr id="84" name="Přímá spojnice 83"/>
            <p:cNvCxnSpPr/>
            <p:nvPr/>
          </p:nvCxnSpPr>
          <p:spPr>
            <a:xfrm>
              <a:off x="6876376" y="5085184"/>
              <a:ext cx="1080000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Přímá spojnice 84"/>
            <p:cNvCxnSpPr/>
            <p:nvPr/>
          </p:nvCxnSpPr>
          <p:spPr>
            <a:xfrm>
              <a:off x="4474322" y="5085184"/>
              <a:ext cx="1080000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6" name="TextovéPole 85"/>
          <p:cNvSpPr txBox="1"/>
          <p:nvPr/>
        </p:nvSpPr>
        <p:spPr>
          <a:xfrm>
            <a:off x="4424153" y="2023339"/>
            <a:ext cx="184731" cy="64633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none" rtlCol="0">
            <a:spAutoFit/>
          </a:bodyPr>
          <a:lstStyle/>
          <a:p>
            <a:endParaRPr lang="cs-CZ" sz="3600" b="1" dirty="0"/>
          </a:p>
        </p:txBody>
      </p:sp>
      <p:grpSp>
        <p:nvGrpSpPr>
          <p:cNvPr id="101" name="Skupina 100"/>
          <p:cNvGrpSpPr/>
          <p:nvPr/>
        </p:nvGrpSpPr>
        <p:grpSpPr>
          <a:xfrm>
            <a:off x="4424153" y="738113"/>
            <a:ext cx="3096344" cy="646331"/>
            <a:chOff x="4608604" y="738113"/>
            <a:chExt cx="3096344" cy="646331"/>
          </a:xfrm>
        </p:grpSpPr>
        <p:sp>
          <p:nvSpPr>
            <p:cNvPr id="87" name="TextovéPole 86"/>
            <p:cNvSpPr txBox="1"/>
            <p:nvPr/>
          </p:nvSpPr>
          <p:spPr>
            <a:xfrm>
              <a:off x="7052205" y="738113"/>
              <a:ext cx="652743" cy="646331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en-US" sz="3600" b="1" dirty="0" smtClean="0"/>
                <a:t>62</a:t>
              </a:r>
              <a:endParaRPr lang="cs-CZ" sz="3600" b="1" dirty="0"/>
            </a:p>
          </p:txBody>
        </p:sp>
        <p:cxnSp>
          <p:nvCxnSpPr>
            <p:cNvPr id="89" name="Přímá spojnice 88"/>
            <p:cNvCxnSpPr/>
            <p:nvPr/>
          </p:nvCxnSpPr>
          <p:spPr>
            <a:xfrm>
              <a:off x="5976660" y="1190735"/>
              <a:ext cx="1080000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Přímá spojnice 89"/>
            <p:cNvCxnSpPr/>
            <p:nvPr/>
          </p:nvCxnSpPr>
          <p:spPr>
            <a:xfrm>
              <a:off x="4608604" y="1190735"/>
              <a:ext cx="1080000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02" name="Skupina 101"/>
          <p:cNvGrpSpPr/>
          <p:nvPr/>
        </p:nvGrpSpPr>
        <p:grpSpPr>
          <a:xfrm>
            <a:off x="4424153" y="1594930"/>
            <a:ext cx="2952328" cy="646331"/>
            <a:chOff x="4608604" y="1334751"/>
            <a:chExt cx="2952328" cy="646331"/>
          </a:xfrm>
        </p:grpSpPr>
        <p:sp>
          <p:nvSpPr>
            <p:cNvPr id="88" name="TextovéPole 87"/>
            <p:cNvSpPr txBox="1"/>
            <p:nvPr/>
          </p:nvSpPr>
          <p:spPr>
            <a:xfrm>
              <a:off x="5756061" y="1334751"/>
              <a:ext cx="652743" cy="646331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en-US" sz="3600" b="1" dirty="0" smtClean="0"/>
                <a:t>59</a:t>
              </a:r>
              <a:endParaRPr lang="cs-CZ" sz="3600" b="1" dirty="0"/>
            </a:p>
          </p:txBody>
        </p:sp>
        <p:cxnSp>
          <p:nvCxnSpPr>
            <p:cNvPr id="91" name="Přímá spojnice 90"/>
            <p:cNvCxnSpPr/>
            <p:nvPr/>
          </p:nvCxnSpPr>
          <p:spPr>
            <a:xfrm>
              <a:off x="6480932" y="1766799"/>
              <a:ext cx="1080000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2" name="Přímá spojnice 91"/>
            <p:cNvCxnSpPr/>
            <p:nvPr/>
          </p:nvCxnSpPr>
          <p:spPr>
            <a:xfrm>
              <a:off x="4608604" y="1766799"/>
              <a:ext cx="1080000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="" xmlns:p14="http://schemas.microsoft.com/office/powerpoint/2010/main" val="12217083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188640"/>
            <a:ext cx="8784976" cy="86409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dirty="0" smtClean="0">
                <a:solidFill>
                  <a:schemeClr val="tx1"/>
                </a:solidFill>
              </a:rPr>
              <a:t>P</a:t>
            </a:r>
            <a:r>
              <a:rPr lang="cs-CZ" sz="3600" dirty="0" err="1" smtClean="0">
                <a:solidFill>
                  <a:schemeClr val="tx1"/>
                </a:solidFill>
              </a:rPr>
              <a:t>iš</a:t>
            </a:r>
            <a:r>
              <a:rPr lang="cs-CZ" sz="3600" dirty="0" smtClean="0">
                <a:solidFill>
                  <a:schemeClr val="tx1"/>
                </a:solidFill>
              </a:rPr>
              <a:t> čísla podle diktátu, potom je přečti. Zakroužkuj největší číslo.</a:t>
            </a:r>
          </a:p>
        </p:txBody>
      </p:sp>
      <p:cxnSp>
        <p:nvCxnSpPr>
          <p:cNvPr id="3" name="Přímá spojnice 2"/>
          <p:cNvCxnSpPr/>
          <p:nvPr/>
        </p:nvCxnSpPr>
        <p:spPr>
          <a:xfrm>
            <a:off x="164468" y="2060848"/>
            <a:ext cx="8815064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164468" y="2816932"/>
            <a:ext cx="8815064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164468" y="3573016"/>
            <a:ext cx="8815064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164468" y="4329100"/>
            <a:ext cx="8815064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164468" y="5085184"/>
            <a:ext cx="8815064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164468" y="5841268"/>
            <a:ext cx="8815064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164468" y="6597352"/>
            <a:ext cx="8815064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17169117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188640"/>
            <a:ext cx="8784976" cy="20882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Lenka měla vstupenku do divadla s číslem 48, Jirka seděl hned vedle Lenky. Které číslo mohl mít na vstupence? Zapiš. Vyhledej a vybarvi, kde sedí </a:t>
            </a:r>
            <a:r>
              <a:rPr lang="cs-CZ" sz="3600" dirty="0">
                <a:solidFill>
                  <a:schemeClr val="tx1"/>
                </a:solidFill>
              </a:rPr>
              <a:t>L</a:t>
            </a:r>
            <a:r>
              <a:rPr lang="cs-CZ" sz="3600" dirty="0" smtClean="0">
                <a:solidFill>
                  <a:schemeClr val="tx1"/>
                </a:solidFill>
              </a:rPr>
              <a:t>enka.</a:t>
            </a: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384212377"/>
              </p:ext>
            </p:extLst>
          </p:nvPr>
        </p:nvGraphicFramePr>
        <p:xfrm>
          <a:off x="107504" y="2888940"/>
          <a:ext cx="8964490" cy="34203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96449"/>
                <a:gridCol w="896449"/>
                <a:gridCol w="896449"/>
                <a:gridCol w="896449"/>
                <a:gridCol w="896449"/>
                <a:gridCol w="896449"/>
                <a:gridCol w="896449"/>
                <a:gridCol w="896449"/>
                <a:gridCol w="896449"/>
                <a:gridCol w="896449"/>
              </a:tblGrid>
              <a:tr h="684076"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684076"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684076"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684076"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684076"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 marL="76809" marR="76809" marT="38405" marB="38405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30797707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-108520" y="-430966"/>
            <a:ext cx="9361040" cy="20882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V kině je 100 sedadel po 10 v jedné řadě. Jaká čísla sedadel má poslední řada? Znázorni křížkem sedadla v hledišti, do poslední řady napiš čísla.</a:t>
            </a: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516507393"/>
              </p:ext>
            </p:extLst>
          </p:nvPr>
        </p:nvGraphicFramePr>
        <p:xfrm>
          <a:off x="179516" y="1700800"/>
          <a:ext cx="8856980" cy="511257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85698"/>
                <a:gridCol w="885698"/>
                <a:gridCol w="885698"/>
                <a:gridCol w="885698"/>
                <a:gridCol w="885698"/>
                <a:gridCol w="885698"/>
                <a:gridCol w="885698"/>
                <a:gridCol w="885698"/>
                <a:gridCol w="885698"/>
                <a:gridCol w="885698"/>
              </a:tblGrid>
              <a:tr h="319536"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19536"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19536"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19536"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19536"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19536"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19536"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19536"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19536"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19536"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19536"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19536"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19536"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19536"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19536"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19536"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/>
                    </a:p>
                  </a:txBody>
                  <a:tcPr marL="61567" marR="61567" marT="30784" marB="30784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200" dirty="0"/>
                    </a:p>
                  </a:txBody>
                  <a:tcPr marL="61567" marR="61567" marT="30784" marB="30784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6" name="Obdélník 5"/>
          <p:cNvSpPr/>
          <p:nvPr/>
        </p:nvSpPr>
        <p:spPr>
          <a:xfrm>
            <a:off x="467544" y="1283274"/>
            <a:ext cx="8208912" cy="418123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4067944" y="1239143"/>
            <a:ext cx="11482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tx2"/>
                </a:solidFill>
              </a:rPr>
              <a:t>JEVIŠTĚ</a:t>
            </a:r>
            <a:endParaRPr lang="cs-CZ" sz="2400" b="1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8365482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/>
              <a:t>Citace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036496" cy="4525963"/>
          </a:xfrm>
        </p:spPr>
        <p:txBody>
          <a:bodyPr>
            <a:normAutofit/>
          </a:bodyPr>
          <a:lstStyle/>
          <a:p>
            <a:r>
              <a:rPr lang="cs-CZ" dirty="0" smtClean="0">
                <a:hlinkClick r:id="rId2"/>
              </a:rPr>
              <a:t>www.ofice.microsoft.com</a:t>
            </a:r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="" xmlns:p14="http://schemas.microsoft.com/office/powerpoint/2010/main" val="6300753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2924</TotalTime>
  <Words>224</Words>
  <Application>Microsoft Office PowerPoint</Application>
  <PresentationFormat>Předvádění na obrazovce (4:3)</PresentationFormat>
  <Paragraphs>73</Paragraphs>
  <Slides>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Snímek 1</vt:lpstr>
      <vt:lpstr>Anotace</vt:lpstr>
      <vt:lpstr>Snímek 3</vt:lpstr>
      <vt:lpstr>Snímek 4</vt:lpstr>
      <vt:lpstr>Snímek 5</vt:lpstr>
      <vt:lpstr>Snímek 6</vt:lpstr>
      <vt:lpstr>Snímek 7</vt:lpstr>
      <vt:lpstr>Snímek 8</vt:lpstr>
      <vt:lpstr>Citace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Skola</dc:creator>
  <cp:lastModifiedBy>Administrator</cp:lastModifiedBy>
  <cp:revision>360</cp:revision>
  <dcterms:created xsi:type="dcterms:W3CDTF">2012-03-08T11:35:34Z</dcterms:created>
  <dcterms:modified xsi:type="dcterms:W3CDTF">2012-09-27T20:02:07Z</dcterms:modified>
</cp:coreProperties>
</file>